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7" r:id="rId5"/>
  </p:sldMasterIdLst>
  <p:notesMasterIdLst>
    <p:notesMasterId r:id="rId25"/>
  </p:notesMasterIdLst>
  <p:handoutMasterIdLst>
    <p:handoutMasterId r:id="rId26"/>
  </p:handoutMasterIdLst>
  <p:sldIdLst>
    <p:sldId id="295" r:id="rId6"/>
    <p:sldId id="292" r:id="rId7"/>
    <p:sldId id="386" r:id="rId8"/>
    <p:sldId id="372" r:id="rId9"/>
    <p:sldId id="373" r:id="rId10"/>
    <p:sldId id="374" r:id="rId11"/>
    <p:sldId id="348" r:id="rId12"/>
    <p:sldId id="378" r:id="rId13"/>
    <p:sldId id="350" r:id="rId14"/>
    <p:sldId id="376" r:id="rId15"/>
    <p:sldId id="379" r:id="rId16"/>
    <p:sldId id="382" r:id="rId17"/>
    <p:sldId id="354" r:id="rId18"/>
    <p:sldId id="368" r:id="rId19"/>
    <p:sldId id="380" r:id="rId20"/>
    <p:sldId id="384" r:id="rId21"/>
    <p:sldId id="369" r:id="rId22"/>
    <p:sldId id="371" r:id="rId23"/>
    <p:sldId id="385" r:id="rId24"/>
  </p:sldIdLst>
  <p:sldSz cx="9144000" cy="5143500" type="screen16x9"/>
  <p:notesSz cx="6808788" cy="9940925"/>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3">
          <p15:clr>
            <a:srgbClr val="A4A3A4"/>
          </p15:clr>
        </p15:guide>
        <p15:guide id="2" orient="horz" pos="1755">
          <p15:clr>
            <a:srgbClr val="A4A3A4"/>
          </p15:clr>
        </p15:guide>
        <p15:guide id="3" orient="horz" pos="2174">
          <p15:clr>
            <a:srgbClr val="A4A3A4"/>
          </p15:clr>
        </p15:guide>
        <p15:guide id="4" orient="horz" pos="3114">
          <p15:clr>
            <a:srgbClr val="A4A3A4"/>
          </p15:clr>
        </p15:guide>
        <p15:guide id="5" orient="horz" pos="2412">
          <p15:clr>
            <a:srgbClr val="A4A3A4"/>
          </p15:clr>
        </p15:guide>
        <p15:guide id="6">
          <p15:clr>
            <a:srgbClr val="A4A3A4"/>
          </p15:clr>
        </p15:guide>
        <p15:guide id="7" orient="horz">
          <p15:clr>
            <a:srgbClr val="A4A3A4"/>
          </p15:clr>
        </p15:guide>
        <p15:guide id="8" orient="horz" pos="32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F55EDB-8063-213E-77FF-D3BF45F7A49C}" name="Boer, Rob van den" initials="BRvd" userId="S::r.vandenboer@hilversum.nl::e2f3232c-c7d4-40c7-8dbc-c52da6d698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atinka  Erkens - Janssen" initials="KE-J" lastIdx="11" clrIdx="0"/>
  <p:cmAuthor id="1" name="Jane Smith" initials="J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600"/>
    <a:srgbClr val="811066"/>
    <a:srgbClr val="A5C100"/>
    <a:srgbClr val="0086A8"/>
    <a:srgbClr val="00577E"/>
    <a:srgbClr val="FF0066"/>
    <a:srgbClr val="C7D300"/>
    <a:srgbClr val="4BACC6"/>
    <a:srgbClr val="72971B"/>
    <a:srgbClr val="D5C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0599" autoAdjust="0"/>
  </p:normalViewPr>
  <p:slideViewPr>
    <p:cSldViewPr>
      <p:cViewPr varScale="1">
        <p:scale>
          <a:sx n="136" d="100"/>
          <a:sy n="136" d="100"/>
        </p:scale>
        <p:origin x="930" y="120"/>
      </p:cViewPr>
      <p:guideLst>
        <p:guide orient="horz" pos="803"/>
        <p:guide orient="horz" pos="1755"/>
        <p:guide orient="horz" pos="2174"/>
        <p:guide orient="horz" pos="3114"/>
        <p:guide orient="horz" pos="2412"/>
        <p:guide/>
        <p:guide orient="horz"/>
        <p:guide orient="horz" pos="3239"/>
      </p:guideLst>
    </p:cSldViewPr>
  </p:slideViewPr>
  <p:outlineViewPr>
    <p:cViewPr>
      <p:scale>
        <a:sx n="33" d="100"/>
        <a:sy n="33" d="100"/>
      </p:scale>
      <p:origin x="0" y="187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3870" y="-120"/>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0475" cy="49704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6737" y="1"/>
            <a:ext cx="2950475" cy="497046"/>
          </a:xfrm>
          <a:prstGeom prst="rect">
            <a:avLst/>
          </a:prstGeom>
        </p:spPr>
        <p:txBody>
          <a:bodyPr vert="horz" lIns="91440" tIns="45720" rIns="91440" bIns="45720" rtlCol="0"/>
          <a:lstStyle>
            <a:lvl1pPr algn="r">
              <a:defRPr sz="1200"/>
            </a:lvl1pPr>
          </a:lstStyle>
          <a:p>
            <a:fld id="{EED0685E-4C7D-43DA-A5CC-0B0D5026355F}" type="datetimeFigureOut">
              <a:rPr lang="en-GB" smtClean="0"/>
              <a:t>20/10/2023</a:t>
            </a:fld>
            <a:endParaRPr lang="en-GB" dirty="0"/>
          </a:p>
        </p:txBody>
      </p:sp>
      <p:sp>
        <p:nvSpPr>
          <p:cNvPr id="4" name="Footer Placeholder 3"/>
          <p:cNvSpPr>
            <a:spLocks noGrp="1"/>
          </p:cNvSpPr>
          <p:nvPr>
            <p:ph type="ftr" sz="quarter" idx="2"/>
          </p:nvPr>
        </p:nvSpPr>
        <p:spPr>
          <a:xfrm>
            <a:off x="0" y="9442155"/>
            <a:ext cx="2950475" cy="497046"/>
          </a:xfrm>
          <a:prstGeom prst="rect">
            <a:avLst/>
          </a:prstGeom>
        </p:spPr>
        <p:txBody>
          <a:bodyPr vert="horz" lIns="91440" tIns="45720" rIns="91440" bIns="45720" rtlCol="0" anchor="b"/>
          <a:lstStyle>
            <a:lvl1pPr algn="l">
              <a:defRPr sz="1200"/>
            </a:lvl1pPr>
          </a:lstStyle>
          <a:p>
            <a:r>
              <a:rPr lang="en-GB"/>
              <a:t>Project related</a:t>
            </a:r>
            <a:endParaRPr lang="en-GB" dirty="0"/>
          </a:p>
        </p:txBody>
      </p:sp>
      <p:sp>
        <p:nvSpPr>
          <p:cNvPr id="5" name="Slide Number Placeholder 4"/>
          <p:cNvSpPr>
            <a:spLocks noGrp="1"/>
          </p:cNvSpPr>
          <p:nvPr>
            <p:ph type="sldNum" sz="quarter" idx="3"/>
          </p:nvPr>
        </p:nvSpPr>
        <p:spPr>
          <a:xfrm>
            <a:off x="3856737" y="9442155"/>
            <a:ext cx="2950475" cy="497046"/>
          </a:xfrm>
          <a:prstGeom prst="rect">
            <a:avLst/>
          </a:prstGeom>
        </p:spPr>
        <p:txBody>
          <a:bodyPr vert="horz" lIns="91440" tIns="45720" rIns="91440" bIns="45720" rtlCol="0" anchor="b"/>
          <a:lstStyle>
            <a:lvl1pPr algn="r">
              <a:defRPr sz="1200"/>
            </a:lvl1pPr>
          </a:lstStyle>
          <a:p>
            <a:fld id="{585853F6-AE1D-4F34-9804-4AB3DFEE84BA}" type="slidenum">
              <a:rPr lang="en-GB" smtClean="0"/>
              <a:t>‹nr.›</a:t>
            </a:fld>
            <a:endParaRPr lang="en-GB" dirty="0"/>
          </a:p>
        </p:txBody>
      </p:sp>
    </p:spTree>
    <p:extLst>
      <p:ext uri="{BB962C8B-B14F-4D97-AF65-F5344CB8AC3E}">
        <p14:creationId xmlns:p14="http://schemas.microsoft.com/office/powerpoint/2010/main" val="9375161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0475" cy="49704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6737" y="1"/>
            <a:ext cx="2950475" cy="497046"/>
          </a:xfrm>
          <a:prstGeom prst="rect">
            <a:avLst/>
          </a:prstGeom>
        </p:spPr>
        <p:txBody>
          <a:bodyPr vert="horz" lIns="91440" tIns="45720" rIns="91440" bIns="45720" rtlCol="0"/>
          <a:lstStyle>
            <a:lvl1pPr algn="r">
              <a:defRPr sz="1200"/>
            </a:lvl1pPr>
          </a:lstStyle>
          <a:p>
            <a:fld id="{CF41F812-77C3-42B3-B29F-C106ACEB85AA}" type="datetimeFigureOut">
              <a:rPr lang="en-GB" smtClean="0"/>
              <a:t>20/10/2023</a:t>
            </a:fld>
            <a:endParaRPr lang="en-GB" dirty="0"/>
          </a:p>
        </p:txBody>
      </p:sp>
      <p:sp>
        <p:nvSpPr>
          <p:cNvPr id="4" name="Slide Image Placeholder 3"/>
          <p:cNvSpPr>
            <a:spLocks noGrp="1" noRot="1" noChangeAspect="1"/>
          </p:cNvSpPr>
          <p:nvPr>
            <p:ph type="sldImg" idx="2"/>
          </p:nvPr>
        </p:nvSpPr>
        <p:spPr>
          <a:xfrm>
            <a:off x="93663" y="746125"/>
            <a:ext cx="6621462" cy="37258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880" y="4721941"/>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5"/>
            <a:ext cx="2950475" cy="497046"/>
          </a:xfrm>
          <a:prstGeom prst="rect">
            <a:avLst/>
          </a:prstGeom>
        </p:spPr>
        <p:txBody>
          <a:bodyPr vert="horz" lIns="91440" tIns="45720" rIns="91440" bIns="45720" rtlCol="0" anchor="b"/>
          <a:lstStyle>
            <a:lvl1pPr algn="l">
              <a:defRPr sz="1200"/>
            </a:lvl1pPr>
          </a:lstStyle>
          <a:p>
            <a:r>
              <a:rPr lang="en-GB"/>
              <a:t>Project related</a:t>
            </a:r>
            <a:endParaRPr lang="en-GB" dirty="0"/>
          </a:p>
        </p:txBody>
      </p:sp>
      <p:sp>
        <p:nvSpPr>
          <p:cNvPr id="7" name="Slide Number Placeholder 6"/>
          <p:cNvSpPr>
            <a:spLocks noGrp="1"/>
          </p:cNvSpPr>
          <p:nvPr>
            <p:ph type="sldNum" sz="quarter" idx="5"/>
          </p:nvPr>
        </p:nvSpPr>
        <p:spPr>
          <a:xfrm>
            <a:off x="3856737" y="9442155"/>
            <a:ext cx="2950475" cy="497046"/>
          </a:xfrm>
          <a:prstGeom prst="rect">
            <a:avLst/>
          </a:prstGeom>
        </p:spPr>
        <p:txBody>
          <a:bodyPr vert="horz" lIns="91440" tIns="45720" rIns="91440" bIns="45720" rtlCol="0" anchor="b"/>
          <a:lstStyle>
            <a:lvl1pPr algn="r">
              <a:defRPr sz="1200"/>
            </a:lvl1pPr>
          </a:lstStyle>
          <a:p>
            <a:fld id="{39C6360D-640D-4769-B230-0EDE5D3F7EE4}" type="slidenum">
              <a:rPr lang="en-GB" smtClean="0"/>
              <a:t>‹nr.›</a:t>
            </a:fld>
            <a:endParaRPr lang="en-GB" dirty="0"/>
          </a:p>
        </p:txBody>
      </p:sp>
    </p:spTree>
    <p:extLst>
      <p:ext uri="{BB962C8B-B14F-4D97-AF65-F5344CB8AC3E}">
        <p14:creationId xmlns:p14="http://schemas.microsoft.com/office/powerpoint/2010/main" val="1077875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1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68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71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8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32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47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28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External">
    <p:spTree>
      <p:nvGrpSpPr>
        <p:cNvPr id="1" name=""/>
        <p:cNvGrpSpPr/>
        <p:nvPr/>
      </p:nvGrpSpPr>
      <p:grpSpPr>
        <a:xfrm>
          <a:off x="0" y="0"/>
          <a:ext cx="0" cy="0"/>
          <a:chOff x="0" y="0"/>
          <a:chExt cx="0" cy="0"/>
        </a:xfrm>
      </p:grpSpPr>
      <p:pic>
        <p:nvPicPr>
          <p:cNvPr id="15" name="infopic">
            <a:extLst>
              <a:ext uri="{FF2B5EF4-FFF2-40B4-BE49-F238E27FC236}">
                <a16:creationId xmlns:a16="http://schemas.microsoft.com/office/drawing/2014/main" id="{7C475F6C-2ECB-464E-BDAB-47756BF9D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2" name="Freeform 5"/>
          <p:cNvSpPr>
            <a:spLocks noChangeAspect="1"/>
          </p:cNvSpPr>
          <p:nvPr userDrawn="1"/>
        </p:nvSpPr>
        <p:spPr bwMode="auto">
          <a:xfrm>
            <a:off x="0" y="0"/>
            <a:ext cx="5058633" cy="5144400"/>
          </a:xfrm>
          <a:custGeom>
            <a:avLst/>
            <a:gdLst>
              <a:gd name="T0" fmla="*/ 1417 w 1417"/>
              <a:gd name="T1" fmla="*/ 0 h 1441"/>
              <a:gd name="T2" fmla="*/ 0 w 1417"/>
              <a:gd name="T3" fmla="*/ 0 h 1441"/>
              <a:gd name="T4" fmla="*/ 0 w 1417"/>
              <a:gd name="T5" fmla="*/ 1441 h 1441"/>
              <a:gd name="T6" fmla="*/ 598 w 1417"/>
              <a:gd name="T7" fmla="*/ 1441 h 1441"/>
              <a:gd name="T8" fmla="*/ 1417 w 1417"/>
              <a:gd name="T9" fmla="*/ 0 h 1441"/>
            </a:gdLst>
            <a:ahLst/>
            <a:cxnLst>
              <a:cxn ang="0">
                <a:pos x="T0" y="T1"/>
              </a:cxn>
              <a:cxn ang="0">
                <a:pos x="T2" y="T3"/>
              </a:cxn>
              <a:cxn ang="0">
                <a:pos x="T4" y="T5"/>
              </a:cxn>
              <a:cxn ang="0">
                <a:pos x="T6" y="T7"/>
              </a:cxn>
              <a:cxn ang="0">
                <a:pos x="T8" y="T9"/>
              </a:cxn>
            </a:cxnLst>
            <a:rect l="0" t="0" r="r" b="b"/>
            <a:pathLst>
              <a:path w="1417" h="1441">
                <a:moveTo>
                  <a:pt x="1417" y="0"/>
                </a:moveTo>
                <a:cubicBezTo>
                  <a:pt x="0" y="0"/>
                  <a:pt x="0" y="0"/>
                  <a:pt x="0" y="0"/>
                </a:cubicBezTo>
                <a:cubicBezTo>
                  <a:pt x="0" y="1441"/>
                  <a:pt x="0" y="1441"/>
                  <a:pt x="0" y="1441"/>
                </a:cubicBezTo>
                <a:cubicBezTo>
                  <a:pt x="0" y="1441"/>
                  <a:pt x="599" y="1441"/>
                  <a:pt x="598" y="1441"/>
                </a:cubicBezTo>
                <a:cubicBezTo>
                  <a:pt x="1259" y="419"/>
                  <a:pt x="1417" y="0"/>
                  <a:pt x="1417" y="0"/>
                </a:cubicBezTo>
              </a:path>
            </a:pathLst>
          </a:custGeom>
          <a:solidFill>
            <a:schemeClr val="bg1"/>
          </a:solidFill>
          <a:ln>
            <a:noFill/>
          </a:ln>
          <a:effectLst>
            <a:outerShdw blurRad="76200" dist="50800" algn="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nl-NL" dirty="0"/>
          </a:p>
        </p:txBody>
      </p:sp>
      <p:sp>
        <p:nvSpPr>
          <p:cNvPr id="16" name="Text Placeholder 20"/>
          <p:cNvSpPr>
            <a:spLocks noGrp="1"/>
          </p:cNvSpPr>
          <p:nvPr>
            <p:ph type="body" sz="quarter" idx="11" hasCustomPrompt="1"/>
          </p:nvPr>
        </p:nvSpPr>
        <p:spPr>
          <a:xfrm>
            <a:off x="2627784" y="4086000"/>
            <a:ext cx="6192366" cy="888700"/>
          </a:xfrm>
          <a:effectLst>
            <a:outerShdw blurRad="50800" dist="38100" dir="2700000" algn="tl" rotWithShape="0">
              <a:prstClr val="black">
                <a:alpha val="50000"/>
              </a:prstClr>
            </a:outerShdw>
          </a:effectLst>
        </p:spPr>
        <p:txBody>
          <a:bodyPr lIns="0" tIns="0" rIns="0" bIns="0" anchor="b" anchorCtr="0">
            <a:noAutofit/>
          </a:bodyPr>
          <a:lstStyle>
            <a:lvl1pPr marL="324000" indent="0">
              <a:buNone/>
              <a:defRPr sz="2000" b="1" cap="all" baseline="0">
                <a:solidFill>
                  <a:schemeClr val="accent1"/>
                </a:solidFill>
              </a:defRPr>
            </a:lvl1pPr>
            <a:lvl2pPr marL="0" indent="180975">
              <a:lnSpc>
                <a:spcPts val="1200"/>
              </a:lnSpc>
              <a:spcAft>
                <a:spcPts val="1200"/>
              </a:spcAft>
              <a:buNone/>
              <a:defRPr sz="1000">
                <a:solidFill>
                  <a:schemeClr val="bg1"/>
                </a:solidFill>
              </a:defRPr>
            </a:lvl2pPr>
            <a:lvl3pPr marL="0" indent="0">
              <a:lnSpc>
                <a:spcPts val="1200"/>
              </a:lnSpc>
              <a:buNone/>
              <a:defRPr sz="1000">
                <a:solidFill>
                  <a:schemeClr val="bg1"/>
                </a:solidFill>
              </a:defRPr>
            </a:lvl3pPr>
            <a:lvl4pPr>
              <a:defRPr>
                <a:solidFill>
                  <a:schemeClr val="bg1"/>
                </a:solidFill>
              </a:defRPr>
            </a:lvl4pPr>
            <a:lvl5pPr>
              <a:defRPr>
                <a:solidFill>
                  <a:schemeClr val="bg1"/>
                </a:solidFill>
              </a:defRPr>
            </a:lvl5pPr>
          </a:lstStyle>
          <a:p>
            <a:pPr lvl="0"/>
            <a:r>
              <a:rPr lang="nl-NL" dirty="0"/>
              <a:t>CLICK TO EDIT </a:t>
            </a:r>
            <a:r>
              <a:rPr lang="nl-NL" dirty="0" err="1"/>
              <a:t>SUBtitle</a:t>
            </a:r>
            <a:r>
              <a:rPr lang="nl-NL" dirty="0"/>
              <a:t> </a:t>
            </a:r>
            <a:r>
              <a:rPr lang="nl-NL" dirty="0" err="1"/>
              <a:t>style</a:t>
            </a:r>
            <a:endParaRPr lang="nl-NL" dirty="0"/>
          </a:p>
          <a:p>
            <a:pPr lvl="1"/>
            <a:r>
              <a:rPr lang="nl-NL" dirty="0"/>
              <a:t>Second level</a:t>
            </a:r>
          </a:p>
          <a:p>
            <a:pPr lvl="2"/>
            <a:r>
              <a:rPr lang="nl-NL" dirty="0" err="1"/>
              <a:t>Third</a:t>
            </a:r>
            <a:r>
              <a:rPr lang="nl-NL" dirty="0"/>
              <a:t> level</a:t>
            </a:r>
          </a:p>
        </p:txBody>
      </p:sp>
      <p:sp>
        <p:nvSpPr>
          <p:cNvPr id="17" name="Text Placeholder 25"/>
          <p:cNvSpPr>
            <a:spLocks noGrp="1"/>
          </p:cNvSpPr>
          <p:nvPr>
            <p:ph type="body" sz="quarter" idx="13" hasCustomPrompt="1"/>
          </p:nvPr>
        </p:nvSpPr>
        <p:spPr>
          <a:xfrm>
            <a:off x="4140000" y="1248868"/>
            <a:ext cx="4680150" cy="2500084"/>
          </a:xfrm>
          <a:ln>
            <a:noFill/>
          </a:ln>
          <a:effectLst>
            <a:outerShdw blurRad="50800" dist="38100" dir="2700000" algn="tl" rotWithShape="0">
              <a:prstClr val="black">
                <a:alpha val="50000"/>
              </a:prstClr>
            </a:outerShdw>
          </a:effectLst>
        </p:spPr>
        <p:txBody>
          <a:bodyPr lIns="0" tIns="0" rIns="0" bIns="0">
            <a:noAutofit/>
          </a:bodyPr>
          <a:lstStyle>
            <a:lvl1pPr marL="0" indent="522000">
              <a:lnSpc>
                <a:spcPts val="3500"/>
              </a:lnSpc>
              <a:buNone/>
              <a:defRPr sz="3200" b="1" i="1">
                <a:solidFill>
                  <a:schemeClr val="bg1"/>
                </a:solidFill>
              </a:defRPr>
            </a:lvl1pPr>
            <a:lvl2pPr marL="288000" indent="0">
              <a:lnSpc>
                <a:spcPts val="3500"/>
              </a:lnSpc>
              <a:buNone/>
              <a:defRPr sz="3200" b="1" i="1">
                <a:solidFill>
                  <a:schemeClr val="bg1"/>
                </a:solidFill>
              </a:defRPr>
            </a:lvl2pPr>
            <a:lvl3pPr marL="539750" indent="-539750">
              <a:lnSpc>
                <a:spcPts val="3500"/>
              </a:lnSpc>
              <a:buNone/>
              <a:defRPr sz="3200" b="1" i="1">
                <a:solidFill>
                  <a:schemeClr val="bg1"/>
                </a:solidFill>
              </a:defRPr>
            </a:lvl3pPr>
          </a:lstStyle>
          <a:p>
            <a:pPr lvl="0"/>
            <a:r>
              <a:rPr lang="nl-NL" dirty="0"/>
              <a:t>Click here </a:t>
            </a:r>
            <a:r>
              <a:rPr lang="nl-NL" dirty="0" err="1"/>
              <a:t>to</a:t>
            </a:r>
            <a:r>
              <a:rPr lang="nl-NL" dirty="0"/>
              <a:t> </a:t>
            </a:r>
            <a:r>
              <a:rPr lang="nl-NL" dirty="0" err="1"/>
              <a:t>edit</a:t>
            </a:r>
            <a:endParaRPr lang="nl-NL" dirty="0"/>
          </a:p>
          <a:p>
            <a:pPr lvl="1"/>
            <a:r>
              <a:rPr lang="nl-NL" dirty="0"/>
              <a:t>Second level</a:t>
            </a:r>
          </a:p>
          <a:p>
            <a:pPr lvl="2"/>
            <a:r>
              <a:rPr lang="nl-NL" dirty="0" err="1"/>
              <a:t>Third</a:t>
            </a:r>
            <a:r>
              <a:rPr lang="nl-NL" dirty="0"/>
              <a:t> level</a:t>
            </a:r>
          </a:p>
        </p:txBody>
      </p:sp>
      <p:sp>
        <p:nvSpPr>
          <p:cNvPr id="2" name="Title 1">
            <a:extLst>
              <a:ext uri="{FF2B5EF4-FFF2-40B4-BE49-F238E27FC236}">
                <a16:creationId xmlns:a16="http://schemas.microsoft.com/office/drawing/2014/main" id="{F59493AF-7F18-4B8F-AD06-104E93F45354}"/>
              </a:ext>
            </a:extLst>
          </p:cNvPr>
          <p:cNvSpPr>
            <a:spLocks noGrp="1"/>
          </p:cNvSpPr>
          <p:nvPr>
            <p:ph type="title" hasCustomPrompt="1"/>
          </p:nvPr>
        </p:nvSpPr>
        <p:spPr>
          <a:xfrm>
            <a:off x="304800" y="375506"/>
            <a:ext cx="4114133" cy="1368152"/>
          </a:xfrm>
        </p:spPr>
        <p:txBody>
          <a:bodyPr anchor="b">
            <a:noAutofit/>
          </a:bodyPr>
          <a:lstStyle>
            <a:lvl1pPr algn="r" defTabSz="108000">
              <a:lnSpc>
                <a:spcPts val="3500"/>
              </a:lnSpc>
              <a:defRPr sz="3200" i="1"/>
            </a:lvl1pPr>
          </a:lstStyle>
          <a:p>
            <a:r>
              <a:rPr lang="nl-NL" dirty="0" err="1"/>
              <a:t>Add</a:t>
            </a:r>
            <a:r>
              <a:rPr lang="nl-NL" dirty="0"/>
              <a:t> </a:t>
            </a:r>
            <a:r>
              <a:rPr lang="nl-NL" dirty="0" err="1"/>
              <a:t>title</a:t>
            </a:r>
            <a:r>
              <a:rPr lang="nl-NL" dirty="0"/>
              <a:t>, 2-3 </a:t>
            </a:r>
            <a:r>
              <a:rPr lang="nl-NL" dirty="0" err="1"/>
              <a:t>lines</a:t>
            </a:r>
            <a:r>
              <a:rPr lang="nl-NL" dirty="0"/>
              <a:t>			</a:t>
            </a:r>
          </a:p>
        </p:txBody>
      </p:sp>
      <p:pic>
        <p:nvPicPr>
          <p:cNvPr id="13" name="corpLogo">
            <a:extLst>
              <a:ext uri="{FF2B5EF4-FFF2-40B4-BE49-F238E27FC236}">
                <a16:creationId xmlns:a16="http://schemas.microsoft.com/office/drawing/2014/main" id="{D119809C-C490-CD10-4D57-18D580C99A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00" y="4118402"/>
            <a:ext cx="1945847" cy="863195"/>
          </a:xfrm>
          <a:prstGeom prst="rect">
            <a:avLst/>
          </a:prstGeom>
        </p:spPr>
      </p:pic>
    </p:spTree>
    <p:extLst>
      <p:ext uri="{BB962C8B-B14F-4D97-AF65-F5344CB8AC3E}">
        <p14:creationId xmlns:p14="http://schemas.microsoft.com/office/powerpoint/2010/main" val="2754374121"/>
      </p:ext>
    </p:extLst>
  </p:cSld>
  <p:clrMapOvr>
    <a:masterClrMapping/>
  </p:clrMapOvr>
  <p:transition spd="slow"/>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lide Number Placeholder 2"/>
          <p:cNvSpPr>
            <a:spLocks noGrp="1"/>
          </p:cNvSpPr>
          <p:nvPr>
            <p:ph type="sldNum" sz="quarter" idx="10"/>
          </p:nvPr>
        </p:nvSpPr>
        <p:spPr/>
        <p:txBody>
          <a:bodyPr/>
          <a:lstStyle>
            <a:lvl1pPr>
              <a:defRPr>
                <a:solidFill>
                  <a:schemeClr val="accent1"/>
                </a:solidFill>
              </a:defRPr>
            </a:lvl1pPr>
          </a:lstStyle>
          <a:p>
            <a:fld id="{C31F7836-E4B3-4985-A8BA-D04AF4A8C90B}" type="slidenum">
              <a:rPr lang="nl-NL" smtClean="0"/>
              <a:pPr/>
              <a:t>‹nr.›</a:t>
            </a:fld>
            <a:endParaRPr lang="nl-NL" dirty="0"/>
          </a:p>
        </p:txBody>
      </p:sp>
      <p:sp>
        <p:nvSpPr>
          <p:cNvPr id="5" name="Media Placeholder 4"/>
          <p:cNvSpPr>
            <a:spLocks noGrp="1"/>
          </p:cNvSpPr>
          <p:nvPr>
            <p:ph type="media" sz="quarter" idx="11"/>
          </p:nvPr>
        </p:nvSpPr>
        <p:spPr>
          <a:xfrm>
            <a:off x="468314" y="842162"/>
            <a:ext cx="8172000" cy="3828718"/>
          </a:xfrm>
        </p:spPr>
        <p:txBody>
          <a:bodyPr/>
          <a:lstStyle/>
          <a:p>
            <a:r>
              <a:rPr lang="nl-NL" dirty="0"/>
              <a:t>Click icon </a:t>
            </a:r>
            <a:r>
              <a:rPr lang="nl-NL" dirty="0" err="1"/>
              <a:t>to</a:t>
            </a:r>
            <a:r>
              <a:rPr lang="nl-NL" dirty="0"/>
              <a:t> </a:t>
            </a:r>
            <a:r>
              <a:rPr lang="nl-NL" dirty="0" err="1"/>
              <a:t>add</a:t>
            </a:r>
            <a:r>
              <a:rPr lang="nl-NL" dirty="0"/>
              <a:t> media</a:t>
            </a:r>
          </a:p>
        </p:txBody>
      </p:sp>
    </p:spTree>
    <p:extLst>
      <p:ext uri="{BB962C8B-B14F-4D97-AF65-F5344CB8AC3E}">
        <p14:creationId xmlns:p14="http://schemas.microsoft.com/office/powerpoint/2010/main" val="2632609422"/>
      </p:ext>
    </p:extLst>
  </p:cSld>
  <p:clrMapOvr>
    <a:masterClrMapping/>
  </p:clrMapOvr>
  <p:transition spd="slow"/>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3" name="infopic">
            <a:extLst>
              <a:ext uri="{FF2B5EF4-FFF2-40B4-BE49-F238E27FC236}">
                <a16:creationId xmlns:a16="http://schemas.microsoft.com/office/drawing/2014/main" id="{23DC7FF4-2338-41CE-9914-D185CFB78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corpBackgroun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1" y="0"/>
            <a:ext cx="9144000" cy="5146766"/>
          </a:xfrm>
          <a:prstGeom prst="rect">
            <a:avLst/>
          </a:prstGeom>
        </p:spPr>
      </p:pic>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p:nvPr>
        </p:nvSpPr>
        <p:spPr>
          <a:xfrm>
            <a:off x="810000" y="1408021"/>
            <a:ext cx="7128792" cy="407094"/>
          </a:xfrm>
        </p:spPr>
        <p:txBody>
          <a:bodyPr lIns="0" tIns="0" rIns="0" bIns="0" anchor="t" anchorCtr="0">
            <a:noAutofit/>
          </a:bodyPr>
          <a:lstStyle>
            <a:lvl1pPr>
              <a:lnSpc>
                <a:spcPts val="3400"/>
              </a:lnSpc>
              <a:defRPr sz="2800" b="0"/>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p:cNvSpPr>
            <a:spLocks noGrp="1"/>
          </p:cNvSpPr>
          <p:nvPr>
            <p:ph type="subTitle" idx="1"/>
          </p:nvPr>
        </p:nvSpPr>
        <p:spPr>
          <a:xfrm>
            <a:off x="810000" y="1923176"/>
            <a:ext cx="5204952"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Tree>
    <p:extLst>
      <p:ext uri="{BB962C8B-B14F-4D97-AF65-F5344CB8AC3E}">
        <p14:creationId xmlns:p14="http://schemas.microsoft.com/office/powerpoint/2010/main" val="1326558434"/>
      </p:ext>
    </p:extLst>
  </p:cSld>
  <p:clrMapOvr>
    <a:masterClrMapping/>
  </p:clrMapOvr>
  <p:transition spd="slow"/>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buClr>
                <a:schemeClr val="bg2"/>
              </a:buClr>
              <a:defRPr>
                <a:solidFill>
                  <a:schemeClr val="accent1"/>
                </a:solidFill>
              </a:defRPr>
            </a:lvl1pPr>
          </a:lstStyle>
          <a:p>
            <a:fld id="{C31F7836-E4B3-4985-A8BA-D04AF4A8C90B}" type="slidenum">
              <a:rPr lang="nl-NL" smtClean="0"/>
              <a:pPr/>
              <a:t>‹nr.›</a:t>
            </a:fld>
            <a:endParaRPr lang="nl-NL" dirty="0"/>
          </a:p>
        </p:txBody>
      </p:sp>
      <p:sp>
        <p:nvSpPr>
          <p:cNvPr id="4" name="Title 1"/>
          <p:cNvSpPr>
            <a:spLocks noGrp="1"/>
          </p:cNvSpPr>
          <p:nvPr>
            <p:ph type="title" hasCustomPrompt="1"/>
          </p:nvPr>
        </p:nvSpPr>
        <p:spPr>
          <a:xfrm>
            <a:off x="468000" y="896788"/>
            <a:ext cx="8171999" cy="2031325"/>
          </a:xfrm>
        </p:spPr>
        <p:txBody>
          <a:bodyPr wrap="square" lIns="0" tIns="0" rIns="0" bIns="0" anchor="ctr">
            <a:spAutoFit/>
          </a:bodyPr>
          <a:lstStyle>
            <a:lvl1pPr>
              <a:defRPr sz="2000"/>
            </a:lvl1pPr>
          </a:lstStyle>
          <a:p>
            <a:r>
              <a:rPr lang="nl-NL" b="0" dirty="0"/>
              <a:t>We look forward </a:t>
            </a:r>
            <a:r>
              <a:rPr lang="nl-NL" b="0" dirty="0" err="1"/>
              <a:t>to</a:t>
            </a:r>
            <a:r>
              <a:rPr lang="nl-NL" b="0" dirty="0"/>
              <a:t> </a:t>
            </a:r>
            <a:r>
              <a:rPr lang="nl-NL" b="0" dirty="0" err="1"/>
              <a:t>working</a:t>
            </a:r>
            <a:r>
              <a:rPr lang="nl-NL" b="0" dirty="0"/>
              <a:t> </a:t>
            </a:r>
            <a:r>
              <a:rPr lang="nl-NL" b="0" dirty="0" err="1"/>
              <a:t>with</a:t>
            </a:r>
            <a:r>
              <a:rPr lang="nl-NL" b="0" dirty="0"/>
              <a:t> </a:t>
            </a:r>
            <a:r>
              <a:rPr lang="nl-NL" b="0" dirty="0" err="1"/>
              <a:t>you</a:t>
            </a:r>
            <a:r>
              <a:rPr lang="nl-NL" b="0" dirty="0"/>
              <a:t>. </a:t>
            </a:r>
            <a:br>
              <a:rPr lang="nl-NL" b="0" dirty="0"/>
            </a:br>
            <a:br>
              <a:rPr lang="nl-NL" b="0" dirty="0"/>
            </a:br>
            <a:r>
              <a:rPr lang="nl-NL" b="0" dirty="0"/>
              <a:t>For more information </a:t>
            </a:r>
            <a:r>
              <a:rPr lang="nl-NL" b="0" dirty="0" err="1"/>
              <a:t>visit</a:t>
            </a:r>
            <a:r>
              <a:rPr lang="nl-NL" b="0" dirty="0"/>
              <a:t> </a:t>
            </a:r>
            <a:r>
              <a:rPr lang="nl-NL" b="0" dirty="0" err="1"/>
              <a:t>our</a:t>
            </a:r>
            <a:r>
              <a:rPr lang="nl-NL" b="0" dirty="0"/>
              <a:t> website</a:t>
            </a:r>
            <a:br>
              <a:rPr lang="nl-NL" b="0" dirty="0"/>
            </a:br>
            <a:r>
              <a:rPr lang="nl-NL" b="0" dirty="0"/>
              <a:t>royalhaskoningdhv.com</a:t>
            </a:r>
            <a:br>
              <a:rPr lang="nl-NL" b="0" dirty="0"/>
            </a:br>
            <a:br>
              <a:rPr lang="nl-NL" b="0" dirty="0"/>
            </a:br>
            <a:r>
              <a:rPr lang="nl-NL" sz="2000" b="0" dirty="0"/>
              <a:t>Contact: marcom@rhdhv.com</a:t>
            </a:r>
            <a:br>
              <a:rPr lang="nl-NL" dirty="0"/>
            </a:br>
            <a:endParaRPr lang="nl-NL" sz="1200" dirty="0">
              <a:solidFill>
                <a:schemeClr val="tx1"/>
              </a:solidFill>
            </a:endParaRPr>
          </a:p>
        </p:txBody>
      </p:sp>
      <p:sp>
        <p:nvSpPr>
          <p:cNvPr id="7" name="TextBox 6"/>
          <p:cNvSpPr txBox="1"/>
          <p:nvPr userDrawn="1"/>
        </p:nvSpPr>
        <p:spPr>
          <a:xfrm>
            <a:off x="1043608" y="2949967"/>
            <a:ext cx="3024336" cy="1558568"/>
          </a:xfrm>
          <a:prstGeom prst="rect">
            <a:avLst/>
          </a:prstGeom>
          <a:noFill/>
        </p:spPr>
        <p:txBody>
          <a:bodyPr wrap="square" lIns="0" tIns="0" rIns="0" bIns="0" rtlCol="0">
            <a:spAutoFit/>
          </a:bodyPr>
          <a:lstStyle/>
          <a:p>
            <a:pPr>
              <a:lnSpc>
                <a:spcPct val="300000"/>
              </a:lnSpc>
            </a:pPr>
            <a:r>
              <a:rPr lang="nl-NL" sz="1200" dirty="0">
                <a:solidFill>
                  <a:srgbClr val="00577E"/>
                </a:solidFill>
                <a:latin typeface="Arial"/>
                <a:cs typeface="Arial"/>
              </a:rPr>
              <a:t>linkedin.com/company/royal-</a:t>
            </a:r>
            <a:r>
              <a:rPr lang="nl-NL" sz="1200" dirty="0" err="1">
                <a:solidFill>
                  <a:srgbClr val="00577E"/>
                </a:solidFill>
                <a:latin typeface="Arial"/>
                <a:cs typeface="Arial"/>
              </a:rPr>
              <a:t>haskoningdhv</a:t>
            </a:r>
            <a:endParaRPr lang="nl-NL" sz="1200" dirty="0">
              <a:solidFill>
                <a:srgbClr val="00577E"/>
              </a:solidFill>
              <a:latin typeface="Arial"/>
              <a:cs typeface="Arial"/>
            </a:endParaRPr>
          </a:p>
          <a:p>
            <a:pPr>
              <a:lnSpc>
                <a:spcPct val="300000"/>
              </a:lnSpc>
            </a:pPr>
            <a:r>
              <a:rPr lang="nl-NL" sz="1200" dirty="0">
                <a:solidFill>
                  <a:srgbClr val="00577E"/>
                </a:solidFill>
                <a:latin typeface="Arial"/>
                <a:cs typeface="Arial"/>
              </a:rPr>
              <a:t>@RHDHV</a:t>
            </a:r>
          </a:p>
          <a:p>
            <a:pPr>
              <a:lnSpc>
                <a:spcPct val="300000"/>
              </a:lnSpc>
            </a:pPr>
            <a:r>
              <a:rPr lang="nl-NL" sz="1200" dirty="0">
                <a:solidFill>
                  <a:srgbClr val="00577E"/>
                </a:solidFill>
                <a:latin typeface="Arial"/>
                <a:cs typeface="Arial"/>
              </a:rPr>
              <a:t>facebook.com/</a:t>
            </a:r>
            <a:r>
              <a:rPr lang="nl-NL" sz="1200" dirty="0" err="1">
                <a:solidFill>
                  <a:srgbClr val="00577E"/>
                </a:solidFill>
                <a:latin typeface="Arial"/>
                <a:cs typeface="Arial"/>
              </a:rPr>
              <a:t>RoyalHaskoningDHV</a:t>
            </a:r>
            <a:endParaRPr lang="nl-NL" sz="1200" dirty="0">
              <a:solidFill>
                <a:srgbClr val="00577E"/>
              </a:solidFill>
              <a:latin typeface="Arial"/>
              <a:cs typeface="Aria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8788"/>
          <a:stretch/>
        </p:blipFill>
        <p:spPr>
          <a:xfrm>
            <a:off x="468314" y="3160463"/>
            <a:ext cx="321310" cy="1396606"/>
          </a:xfrm>
          <a:prstGeom prst="rect">
            <a:avLst/>
          </a:prstGeom>
        </p:spPr>
      </p:pic>
    </p:spTree>
    <p:extLst>
      <p:ext uri="{BB962C8B-B14F-4D97-AF65-F5344CB8AC3E}">
        <p14:creationId xmlns:p14="http://schemas.microsoft.com/office/powerpoint/2010/main" val="426983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8000" y="351163"/>
            <a:ext cx="8171999" cy="410788"/>
          </a:xfrm>
        </p:spPr>
        <p:txBody>
          <a:bodyPr anchor="ct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2" name="Slide Number Placeholder 1"/>
          <p:cNvSpPr>
            <a:spLocks noGrp="1"/>
          </p:cNvSpPr>
          <p:nvPr>
            <p:ph type="sldNum" sz="quarter" idx="10"/>
          </p:nvPr>
        </p:nvSpPr>
        <p:spPr/>
        <p:txBody>
          <a:bodyPr/>
          <a:lstStyle>
            <a:lvl1pPr>
              <a:defRPr>
                <a:solidFill>
                  <a:schemeClr val="accent1"/>
                </a:solidFill>
              </a:defRPr>
            </a:lvl1pPr>
          </a:lstStyle>
          <a:p>
            <a:fld id="{C31F7836-E4B3-4985-A8BA-D04AF4A8C90B}" type="slidenum">
              <a:rPr lang="nl-NL" smtClean="0"/>
              <a:pPr/>
              <a:t>‹nr.›</a:t>
            </a:fld>
            <a:endParaRPr lang="nl-NL" dirty="0"/>
          </a:p>
        </p:txBody>
      </p:sp>
    </p:spTree>
    <p:extLst>
      <p:ext uri="{BB962C8B-B14F-4D97-AF65-F5344CB8AC3E}">
        <p14:creationId xmlns:p14="http://schemas.microsoft.com/office/powerpoint/2010/main" val="3112242005"/>
      </p:ext>
    </p:extLst>
  </p:cSld>
  <p:clrMapOvr>
    <a:masterClrMapping/>
  </p:clrMapOvr>
  <p:transition spd="slow"/>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70"/>
          <a:stretch/>
        </p:blipFill>
        <p:spPr>
          <a:xfrm>
            <a:off x="2901" y="3812400"/>
            <a:ext cx="9138198" cy="1332000"/>
          </a:xfrm>
          <a:prstGeom prst="rect">
            <a:avLst/>
          </a:prstGeom>
        </p:spPr>
      </p:pic>
      <p:sp>
        <p:nvSpPr>
          <p:cNvPr id="4" name="Title Placeholder 1"/>
          <p:cNvSpPr>
            <a:spLocks noGrp="1"/>
          </p:cNvSpPr>
          <p:nvPr>
            <p:ph type="title"/>
          </p:nvPr>
        </p:nvSpPr>
        <p:spPr>
          <a:xfrm>
            <a:off x="468000" y="351163"/>
            <a:ext cx="8171999" cy="410788"/>
          </a:xfrm>
          <a:prstGeom prst="rect">
            <a:avLst/>
          </a:prstGeom>
        </p:spPr>
        <p:txBody>
          <a:bodyPr vert="horz" lIns="0" tIns="45720" rIns="0" bIns="45720" rtlCol="0" anchor="ctr" anchorCtr="0">
            <a:norm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5" name="Text Placeholder 2"/>
          <p:cNvSpPr>
            <a:spLocks noGrp="1"/>
          </p:cNvSpPr>
          <p:nvPr>
            <p:ph idx="1"/>
          </p:nvPr>
        </p:nvSpPr>
        <p:spPr>
          <a:xfrm>
            <a:off x="468000" y="4138649"/>
            <a:ext cx="8172566" cy="594341"/>
          </a:xfrm>
          <a:prstGeom prst="rect">
            <a:avLst/>
          </a:prstGeom>
        </p:spPr>
        <p:txBody>
          <a:bodyPr vert="horz" lIns="0" tIns="0" rIns="0" bIns="0" rtlCol="0">
            <a:normAutofit/>
          </a:bodyPr>
          <a:lstStyle>
            <a:lvl1pPr marL="0" indent="0">
              <a:buFontTx/>
              <a:buNone/>
              <a:defRPr i="1">
                <a:solidFill>
                  <a:schemeClr val="bg1"/>
                </a:solidFill>
              </a:defRPr>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7" name="Slide Number Placeholder 2"/>
          <p:cNvSpPr>
            <a:spLocks noGrp="1"/>
          </p:cNvSpPr>
          <p:nvPr>
            <p:ph type="sldNum" sz="quarter" idx="10"/>
          </p:nvPr>
        </p:nvSpPr>
        <p:spPr>
          <a:xfrm>
            <a:off x="467544" y="4831200"/>
            <a:ext cx="180000" cy="135000"/>
          </a:xfrm>
        </p:spPr>
        <p:txBody>
          <a:bodyPr/>
          <a:lstStyle>
            <a:lvl1pPr>
              <a:defRPr>
                <a:solidFill>
                  <a:schemeClr val="accent1"/>
                </a:solidFill>
              </a:defRPr>
            </a:lvl1pPr>
          </a:lstStyle>
          <a:p>
            <a:fld id="{C31F7836-E4B3-4985-A8BA-D04AF4A8C90B}" type="slidenum">
              <a:rPr lang="nl-NL" smtClean="0"/>
              <a:pPr/>
              <a:t>‹nr.›</a:t>
            </a:fld>
            <a:endParaRPr lang="nl-NL" dirty="0"/>
          </a:p>
        </p:txBody>
      </p:sp>
      <p:pic>
        <p:nvPicPr>
          <p:cNvPr id="9" name="infopic" descr="PPT How to change photo example 2018.jpg">
            <a:extLst>
              <a:ext uri="{FF2B5EF4-FFF2-40B4-BE49-F238E27FC236}">
                <a16:creationId xmlns:a16="http://schemas.microsoft.com/office/drawing/2014/main" id="{CCB06180-E7A3-44E3-8D69-07F9795F89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081" b="8631"/>
          <a:stretch/>
        </p:blipFill>
        <p:spPr>
          <a:xfrm>
            <a:off x="12052" y="879562"/>
            <a:ext cx="9144000" cy="2946593"/>
          </a:xfrm>
          <a:prstGeom prst="rect">
            <a:avLst/>
          </a:prstGeom>
        </p:spPr>
      </p:pic>
    </p:spTree>
    <p:extLst>
      <p:ext uri="{BB962C8B-B14F-4D97-AF65-F5344CB8AC3E}">
        <p14:creationId xmlns:p14="http://schemas.microsoft.com/office/powerpoint/2010/main" val="3475784192"/>
      </p:ext>
    </p:extLst>
  </p:cSld>
  <p:clrMapOvr>
    <a:masterClrMapping/>
  </p:clrMapOvr>
  <p:transition spd="slow"/>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1">
    <p:spTree>
      <p:nvGrpSpPr>
        <p:cNvPr id="1" name=""/>
        <p:cNvGrpSpPr/>
        <p:nvPr/>
      </p:nvGrpSpPr>
      <p:grpSpPr>
        <a:xfrm>
          <a:off x="0" y="0"/>
          <a:ext cx="0" cy="0"/>
          <a:chOff x="0" y="0"/>
          <a:chExt cx="0" cy="0"/>
        </a:xfrm>
      </p:grpSpPr>
      <p:pic>
        <p:nvPicPr>
          <p:cNvPr id="4" name="infopic">
            <a:extLst>
              <a:ext uri="{FF2B5EF4-FFF2-40B4-BE49-F238E27FC236}">
                <a16:creationId xmlns:a16="http://schemas.microsoft.com/office/drawing/2014/main" id="{6D96D862-1DBD-4BC6-8C4E-DE87DD44DEE0}"/>
              </a:ext>
            </a:extLst>
          </p:cNvPr>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hasCustomPrompt="1"/>
          </p:nvPr>
        </p:nvSpPr>
        <p:spPr>
          <a:xfrm>
            <a:off x="5004000" y="3564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nl-NL" dirty="0" err="1"/>
              <a:t>This</a:t>
            </a:r>
            <a:r>
              <a:rPr lang="nl-NL" dirty="0"/>
              <a:t> is a picture </a:t>
            </a:r>
            <a:r>
              <a:rPr lang="nl-NL" dirty="0" err="1"/>
              <a:t>and</a:t>
            </a:r>
            <a:r>
              <a:rPr lang="nl-NL" dirty="0"/>
              <a:t> </a:t>
            </a:r>
            <a:r>
              <a:rPr lang="nl-NL" dirty="0" err="1"/>
              <a:t>caption</a:t>
            </a:r>
            <a:r>
              <a:rPr lang="nl-NL" dirty="0"/>
              <a:t> slide </a:t>
            </a:r>
            <a:r>
              <a:rPr lang="nl-NL" dirty="0" err="1"/>
              <a:t>example</a:t>
            </a:r>
            <a:endParaRPr lang="nl-NL" dirty="0"/>
          </a:p>
        </p:txBody>
      </p:sp>
    </p:spTree>
    <p:extLst>
      <p:ext uri="{BB962C8B-B14F-4D97-AF65-F5344CB8AC3E}">
        <p14:creationId xmlns:p14="http://schemas.microsoft.com/office/powerpoint/2010/main" val="1978423466"/>
      </p:ext>
    </p:extLst>
  </p:cSld>
  <p:clrMapOvr>
    <a:masterClrMapping/>
  </p:clrMapOvr>
  <p:transition spd="slow"/>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2">
    <p:spTree>
      <p:nvGrpSpPr>
        <p:cNvPr id="1" name=""/>
        <p:cNvGrpSpPr/>
        <p:nvPr/>
      </p:nvGrpSpPr>
      <p:grpSpPr>
        <a:xfrm>
          <a:off x="0" y="0"/>
          <a:ext cx="0" cy="0"/>
          <a:chOff x="0" y="0"/>
          <a:chExt cx="0" cy="0"/>
        </a:xfrm>
      </p:grpSpPr>
      <p:pic>
        <p:nvPicPr>
          <p:cNvPr id="5" name="infopic">
            <a:extLst>
              <a:ext uri="{FF2B5EF4-FFF2-40B4-BE49-F238E27FC236}">
                <a16:creationId xmlns:a16="http://schemas.microsoft.com/office/drawing/2014/main" id="{3860BC4B-D6CE-4A11-861A-AFD6311E762B}"/>
              </a:ext>
            </a:extLst>
          </p:cNvPr>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p:cNvSpPr>
            <a:spLocks noGrp="1"/>
          </p:cNvSpPr>
          <p:nvPr>
            <p:ph type="body" sz="quarter" idx="11" hasCustomPrompt="1"/>
          </p:nvPr>
        </p:nvSpPr>
        <p:spPr>
          <a:xfrm>
            <a:off x="5004000" y="37071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nl-NL" dirty="0" err="1"/>
              <a:t>This</a:t>
            </a:r>
            <a:r>
              <a:rPr lang="nl-NL" dirty="0"/>
              <a:t> is a picture </a:t>
            </a:r>
            <a:r>
              <a:rPr lang="nl-NL" dirty="0" err="1"/>
              <a:t>and</a:t>
            </a:r>
            <a:r>
              <a:rPr lang="nl-NL" dirty="0"/>
              <a:t> </a:t>
            </a:r>
            <a:r>
              <a:rPr lang="nl-NL" dirty="0" err="1"/>
              <a:t>caption</a:t>
            </a:r>
            <a:r>
              <a:rPr lang="nl-NL" dirty="0"/>
              <a:t> slide </a:t>
            </a:r>
            <a:r>
              <a:rPr lang="nl-NL" dirty="0" err="1"/>
              <a:t>example</a:t>
            </a:r>
            <a:endParaRPr lang="nl-NL" dirty="0"/>
          </a:p>
        </p:txBody>
      </p:sp>
    </p:spTree>
    <p:extLst>
      <p:ext uri="{BB962C8B-B14F-4D97-AF65-F5344CB8AC3E}">
        <p14:creationId xmlns:p14="http://schemas.microsoft.com/office/powerpoint/2010/main" val="294685686"/>
      </p:ext>
    </p:extLst>
  </p:cSld>
  <p:clrMapOvr>
    <a:masterClrMapping/>
  </p:clrMapOvr>
  <p:transition spd="slow"/>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3">
    <p:spTree>
      <p:nvGrpSpPr>
        <p:cNvPr id="1" name=""/>
        <p:cNvGrpSpPr/>
        <p:nvPr/>
      </p:nvGrpSpPr>
      <p:grpSpPr>
        <a:xfrm>
          <a:off x="0" y="0"/>
          <a:ext cx="0" cy="0"/>
          <a:chOff x="0" y="0"/>
          <a:chExt cx="0" cy="0"/>
        </a:xfrm>
      </p:grpSpPr>
      <p:pic>
        <p:nvPicPr>
          <p:cNvPr id="4" name="infopic">
            <a:extLst>
              <a:ext uri="{FF2B5EF4-FFF2-40B4-BE49-F238E27FC236}">
                <a16:creationId xmlns:a16="http://schemas.microsoft.com/office/drawing/2014/main" id="{870D11D0-39F8-4B82-833A-D92A006D101E}"/>
              </a:ext>
            </a:extLst>
          </p:cNvPr>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3" hasCustomPrompt="1"/>
          </p:nvPr>
        </p:nvSpPr>
        <p:spPr>
          <a:xfrm>
            <a:off x="536593" y="37071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nl-NL" dirty="0" err="1"/>
              <a:t>This</a:t>
            </a:r>
            <a:r>
              <a:rPr lang="nl-NL" dirty="0"/>
              <a:t> is a picture </a:t>
            </a:r>
            <a:r>
              <a:rPr lang="nl-NL" dirty="0" err="1"/>
              <a:t>and</a:t>
            </a:r>
            <a:r>
              <a:rPr lang="nl-NL" dirty="0"/>
              <a:t> </a:t>
            </a:r>
            <a:r>
              <a:rPr lang="nl-NL" dirty="0" err="1"/>
              <a:t>caption</a:t>
            </a:r>
            <a:r>
              <a:rPr lang="nl-NL" dirty="0"/>
              <a:t> slide </a:t>
            </a:r>
            <a:r>
              <a:rPr lang="nl-NL" dirty="0" err="1"/>
              <a:t>example</a:t>
            </a:r>
            <a:endParaRPr lang="nl-NL" dirty="0"/>
          </a:p>
        </p:txBody>
      </p:sp>
    </p:spTree>
    <p:extLst>
      <p:ext uri="{BB962C8B-B14F-4D97-AF65-F5344CB8AC3E}">
        <p14:creationId xmlns:p14="http://schemas.microsoft.com/office/powerpoint/2010/main" val="1233409479"/>
      </p:ext>
    </p:extLst>
  </p:cSld>
  <p:clrMapOvr>
    <a:masterClrMapping/>
  </p:clrMapOvr>
  <p:transition spd="slow"/>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4">
    <p:spTree>
      <p:nvGrpSpPr>
        <p:cNvPr id="1" name=""/>
        <p:cNvGrpSpPr/>
        <p:nvPr/>
      </p:nvGrpSpPr>
      <p:grpSpPr>
        <a:xfrm>
          <a:off x="0" y="0"/>
          <a:ext cx="0" cy="0"/>
          <a:chOff x="0" y="0"/>
          <a:chExt cx="0" cy="0"/>
        </a:xfrm>
      </p:grpSpPr>
      <p:pic>
        <p:nvPicPr>
          <p:cNvPr id="4" name="infopic">
            <a:extLst>
              <a:ext uri="{FF2B5EF4-FFF2-40B4-BE49-F238E27FC236}">
                <a16:creationId xmlns:a16="http://schemas.microsoft.com/office/drawing/2014/main" id="{9DC9BAA7-4F74-4650-83AB-F5F5B415F731}"/>
              </a:ext>
            </a:extLst>
          </p:cNvPr>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12" hasCustomPrompt="1"/>
          </p:nvPr>
        </p:nvSpPr>
        <p:spPr>
          <a:xfrm>
            <a:off x="536593" y="3564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nl-NL" dirty="0" err="1"/>
              <a:t>This</a:t>
            </a:r>
            <a:r>
              <a:rPr lang="nl-NL" dirty="0"/>
              <a:t> is a picture </a:t>
            </a:r>
            <a:r>
              <a:rPr lang="nl-NL" dirty="0" err="1"/>
              <a:t>and</a:t>
            </a:r>
            <a:r>
              <a:rPr lang="nl-NL" dirty="0"/>
              <a:t> </a:t>
            </a:r>
            <a:r>
              <a:rPr lang="nl-NL" dirty="0" err="1"/>
              <a:t>caption</a:t>
            </a:r>
            <a:r>
              <a:rPr lang="nl-NL" dirty="0"/>
              <a:t> slide </a:t>
            </a:r>
            <a:r>
              <a:rPr lang="nl-NL" dirty="0" err="1"/>
              <a:t>example</a:t>
            </a:r>
            <a:endParaRPr lang="nl-NL" dirty="0"/>
          </a:p>
        </p:txBody>
      </p:sp>
    </p:spTree>
    <p:extLst>
      <p:ext uri="{BB962C8B-B14F-4D97-AF65-F5344CB8AC3E}">
        <p14:creationId xmlns:p14="http://schemas.microsoft.com/office/powerpoint/2010/main" val="2717648238"/>
      </p:ext>
    </p:extLst>
  </p:cSld>
  <p:clrMapOvr>
    <a:masterClrMapping/>
  </p:clrMapOvr>
  <p:transition spd="slow"/>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standaard">
    <p:spTree>
      <p:nvGrpSpPr>
        <p:cNvPr id="1" name=""/>
        <p:cNvGrpSpPr/>
        <p:nvPr/>
      </p:nvGrpSpPr>
      <p:grpSpPr>
        <a:xfrm>
          <a:off x="0" y="0"/>
          <a:ext cx="0" cy="0"/>
          <a:chOff x="0" y="0"/>
          <a:chExt cx="0" cy="0"/>
        </a:xfrm>
      </p:grpSpPr>
      <p:pic>
        <p:nvPicPr>
          <p:cNvPr id="11" name="Afbeelding 1"/>
          <p:cNvPicPr>
            <a:picLocks noChangeAspect="1"/>
          </p:cNvPicPr>
          <p:nvPr userDrawn="1"/>
        </p:nvPicPr>
        <p:blipFill rotWithShape="1">
          <a:blip r:embed="rId2">
            <a:extLst>
              <a:ext uri="{28A0092B-C50C-407E-A947-70E740481C1C}">
                <a14:useLocalDpi xmlns:a14="http://schemas.microsoft.com/office/drawing/2010/main" val="0"/>
              </a:ext>
            </a:extLst>
          </a:blip>
          <a:srcRect l="-399" t="2836" r="399" b="4480"/>
          <a:stretch/>
        </p:blipFill>
        <p:spPr bwMode="auto">
          <a:xfrm>
            <a:off x="-36513" y="0"/>
            <a:ext cx="8924925" cy="411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jdelijke aanduiding voor afbeelding 2"/>
          <p:cNvSpPr>
            <a:spLocks noGrp="1"/>
          </p:cNvSpPr>
          <p:nvPr>
            <p:ph type="pic" idx="1"/>
          </p:nvPr>
        </p:nvSpPr>
        <p:spPr>
          <a:xfrm>
            <a:off x="-1" y="0"/>
            <a:ext cx="8886825" cy="4119563"/>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Rectangle 23"/>
          <p:cNvSpPr>
            <a:spLocks noChangeArrowheads="1"/>
          </p:cNvSpPr>
          <p:nvPr userDrawn="1"/>
        </p:nvSpPr>
        <p:spPr bwMode="auto">
          <a:xfrm>
            <a:off x="8820472" y="4887913"/>
            <a:ext cx="255587" cy="255587"/>
          </a:xfrm>
          <a:prstGeom prst="rect">
            <a:avLst/>
          </a:prstGeom>
          <a:solidFill>
            <a:srgbClr val="92C1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5" name="Rectangle 23"/>
          <p:cNvSpPr>
            <a:spLocks noChangeArrowheads="1"/>
          </p:cNvSpPr>
          <p:nvPr userDrawn="1"/>
        </p:nvSpPr>
        <p:spPr bwMode="auto">
          <a:xfrm>
            <a:off x="8820472" y="4632325"/>
            <a:ext cx="255587" cy="255588"/>
          </a:xfrm>
          <a:prstGeom prst="rect">
            <a:avLst/>
          </a:prstGeom>
          <a:solidFill>
            <a:srgbClr val="8451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6" name="Rectangle 23"/>
          <p:cNvSpPr>
            <a:spLocks noChangeArrowheads="1"/>
          </p:cNvSpPr>
          <p:nvPr userDrawn="1"/>
        </p:nvSpPr>
        <p:spPr bwMode="auto">
          <a:xfrm>
            <a:off x="8820472" y="4376738"/>
            <a:ext cx="255587" cy="255587"/>
          </a:xfrm>
          <a:prstGeom prst="rect">
            <a:avLst/>
          </a:prstGeom>
          <a:solidFill>
            <a:srgbClr val="FABB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9" name="Rectangle 23"/>
          <p:cNvSpPr>
            <a:spLocks noChangeArrowheads="1"/>
          </p:cNvSpPr>
          <p:nvPr userDrawn="1"/>
        </p:nvSpPr>
        <p:spPr bwMode="auto">
          <a:xfrm>
            <a:off x="0" y="4119563"/>
            <a:ext cx="8886825" cy="1022350"/>
          </a:xfrm>
          <a:prstGeom prst="rect">
            <a:avLst/>
          </a:prstGeom>
          <a:solidFill>
            <a:srgbClr val="006D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pic>
        <p:nvPicPr>
          <p:cNvPr id="10" name="Afbeelding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750" y="4422775"/>
            <a:ext cx="15589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el 1"/>
          <p:cNvSpPr>
            <a:spLocks noGrp="1"/>
          </p:cNvSpPr>
          <p:nvPr>
            <p:ph type="title"/>
          </p:nvPr>
        </p:nvSpPr>
        <p:spPr>
          <a:xfrm>
            <a:off x="2195736" y="4234780"/>
            <a:ext cx="6264696" cy="857250"/>
          </a:xfrm>
        </p:spPr>
        <p:txBody>
          <a:bodyPr/>
          <a:lstStyle>
            <a:lvl1pPr algn="r">
              <a:defRPr sz="2600">
                <a:solidFill>
                  <a:schemeClr val="bg1"/>
                </a:solidFill>
                <a:latin typeface="Sansa Con Pro Bold" panose="02000603080000020004" pitchFamily="50" charset="0"/>
              </a:defRPr>
            </a:lvl1pPr>
          </a:lstStyle>
          <a:p>
            <a:r>
              <a:rPr lang="nl-NL"/>
              <a:t>Klik om de stijl te bewerken</a:t>
            </a:r>
          </a:p>
        </p:txBody>
      </p:sp>
      <p:sp>
        <p:nvSpPr>
          <p:cNvPr id="7" name="Rectangle 23"/>
          <p:cNvSpPr>
            <a:spLocks noChangeArrowheads="1"/>
          </p:cNvSpPr>
          <p:nvPr userDrawn="1"/>
        </p:nvSpPr>
        <p:spPr bwMode="auto">
          <a:xfrm>
            <a:off x="8886825" y="0"/>
            <a:ext cx="258763" cy="4155926"/>
          </a:xfrm>
          <a:prstGeom prst="rect">
            <a:avLst/>
          </a:prstGeom>
          <a:solidFill>
            <a:srgbClr val="006D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8" name="Rectangle 23"/>
          <p:cNvSpPr>
            <a:spLocks noChangeArrowheads="1"/>
          </p:cNvSpPr>
          <p:nvPr userDrawn="1"/>
        </p:nvSpPr>
        <p:spPr bwMode="auto">
          <a:xfrm>
            <a:off x="8886825" y="4121150"/>
            <a:ext cx="255588" cy="255588"/>
          </a:xfrm>
          <a:prstGeom prst="rect">
            <a:avLst/>
          </a:prstGeom>
          <a:solidFill>
            <a:srgbClr val="F714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Tree>
    <p:extLst>
      <p:ext uri="{BB962C8B-B14F-4D97-AF65-F5344CB8AC3E}">
        <p14:creationId xmlns:p14="http://schemas.microsoft.com/office/powerpoint/2010/main" val="18843856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ith Image">
    <p:spTree>
      <p:nvGrpSpPr>
        <p:cNvPr id="1" name=""/>
        <p:cNvGrpSpPr/>
        <p:nvPr/>
      </p:nvGrpSpPr>
      <p:grpSpPr>
        <a:xfrm>
          <a:off x="0" y="0"/>
          <a:ext cx="0" cy="0"/>
          <a:chOff x="0" y="0"/>
          <a:chExt cx="0" cy="0"/>
        </a:xfrm>
      </p:grpSpPr>
      <p:pic>
        <p:nvPicPr>
          <p:cNvPr id="12" name="infopic">
            <a:extLst>
              <a:ext uri="{FF2B5EF4-FFF2-40B4-BE49-F238E27FC236}">
                <a16:creationId xmlns:a16="http://schemas.microsoft.com/office/drawing/2014/main" id="{2F536D2B-182E-4433-BADD-D1FB2B81EE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corpBackgroun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1" y="0"/>
            <a:ext cx="9144000" cy="5146766"/>
          </a:xfrm>
          <a:prstGeom prst="rect">
            <a:avLst/>
          </a:prstGeom>
        </p:spPr>
      </p:pic>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p:nvPr>
        </p:nvSpPr>
        <p:spPr>
          <a:xfrm>
            <a:off x="810000" y="1476173"/>
            <a:ext cx="6930352" cy="407094"/>
          </a:xfrm>
        </p:spPr>
        <p:txBody>
          <a:bodyPr lIns="0" tIns="0" rIns="0" bIns="0" anchor="t" anchorCtr="0">
            <a:noAutofit/>
          </a:bodyPr>
          <a:lstStyle>
            <a:lvl1pPr>
              <a:lnSpc>
                <a:spcPts val="3400"/>
              </a:lnSpc>
              <a:defRPr sz="2800" b="0"/>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p:cNvSpPr>
            <a:spLocks noGrp="1"/>
          </p:cNvSpPr>
          <p:nvPr>
            <p:ph type="subTitle" idx="1"/>
          </p:nvPr>
        </p:nvSpPr>
        <p:spPr>
          <a:xfrm>
            <a:off x="810000" y="1991328"/>
            <a:ext cx="4986136"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pic>
        <p:nvPicPr>
          <p:cNvPr id="16" name="corpLogo">
            <a:extLst>
              <a:ext uri="{FF2B5EF4-FFF2-40B4-BE49-F238E27FC236}">
                <a16:creationId xmlns:a16="http://schemas.microsoft.com/office/drawing/2014/main" id="{BE84889B-966C-CB8B-DF95-9A2A9EAFDE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4000" y="324001"/>
            <a:ext cx="1945847" cy="863195"/>
          </a:xfrm>
          <a:prstGeom prst="rect">
            <a:avLst/>
          </a:prstGeom>
        </p:spPr>
      </p:pic>
    </p:spTree>
    <p:extLst>
      <p:ext uri="{BB962C8B-B14F-4D97-AF65-F5344CB8AC3E}">
        <p14:creationId xmlns:p14="http://schemas.microsoft.com/office/powerpoint/2010/main" val="2734317863"/>
      </p:ext>
    </p:extLst>
  </p:cSld>
  <p:clrMapOvr>
    <a:masterClrMapping/>
  </p:clrMapOvr>
  <p:transition spd="slow"/>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uitgebreidere versie">
    <p:spTree>
      <p:nvGrpSpPr>
        <p:cNvPr id="1" name=""/>
        <p:cNvGrpSpPr/>
        <p:nvPr/>
      </p:nvGrpSpPr>
      <p:grpSpPr>
        <a:xfrm>
          <a:off x="0" y="0"/>
          <a:ext cx="0" cy="0"/>
          <a:chOff x="0" y="0"/>
          <a:chExt cx="0" cy="0"/>
        </a:xfrm>
      </p:grpSpPr>
      <p:pic>
        <p:nvPicPr>
          <p:cNvPr id="11" name="Afbeelding 1"/>
          <p:cNvPicPr>
            <a:picLocks noChangeAspect="1"/>
          </p:cNvPicPr>
          <p:nvPr userDrawn="1"/>
        </p:nvPicPr>
        <p:blipFill rotWithShape="1">
          <a:blip r:embed="rId2">
            <a:extLst>
              <a:ext uri="{28A0092B-C50C-407E-A947-70E740481C1C}">
                <a14:useLocalDpi xmlns:a14="http://schemas.microsoft.com/office/drawing/2010/main" val="0"/>
              </a:ext>
            </a:extLst>
          </a:blip>
          <a:srcRect t="17049" b="12102"/>
          <a:stretch/>
        </p:blipFill>
        <p:spPr bwMode="auto">
          <a:xfrm>
            <a:off x="0" y="-3174"/>
            <a:ext cx="8892608" cy="31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jdelijke aanduiding voor afbeelding 2"/>
          <p:cNvSpPr>
            <a:spLocks noGrp="1"/>
          </p:cNvSpPr>
          <p:nvPr>
            <p:ph type="pic" idx="1"/>
          </p:nvPr>
        </p:nvSpPr>
        <p:spPr>
          <a:xfrm>
            <a:off x="0" y="-1587"/>
            <a:ext cx="8886825" cy="3097213"/>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Rectangle 23"/>
          <p:cNvSpPr>
            <a:spLocks noChangeArrowheads="1"/>
          </p:cNvSpPr>
          <p:nvPr userDrawn="1"/>
        </p:nvSpPr>
        <p:spPr bwMode="auto">
          <a:xfrm>
            <a:off x="8820472" y="4887913"/>
            <a:ext cx="255587" cy="255587"/>
          </a:xfrm>
          <a:prstGeom prst="rect">
            <a:avLst/>
          </a:prstGeom>
          <a:solidFill>
            <a:srgbClr val="92C1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5" name="Rectangle 23"/>
          <p:cNvSpPr>
            <a:spLocks noChangeArrowheads="1"/>
          </p:cNvSpPr>
          <p:nvPr userDrawn="1"/>
        </p:nvSpPr>
        <p:spPr bwMode="auto">
          <a:xfrm>
            <a:off x="8820472" y="4632325"/>
            <a:ext cx="255587" cy="255588"/>
          </a:xfrm>
          <a:prstGeom prst="rect">
            <a:avLst/>
          </a:prstGeom>
          <a:solidFill>
            <a:srgbClr val="8451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6" name="Rectangle 23"/>
          <p:cNvSpPr>
            <a:spLocks noChangeArrowheads="1"/>
          </p:cNvSpPr>
          <p:nvPr userDrawn="1"/>
        </p:nvSpPr>
        <p:spPr bwMode="auto">
          <a:xfrm>
            <a:off x="8820472" y="4376738"/>
            <a:ext cx="255587" cy="255587"/>
          </a:xfrm>
          <a:prstGeom prst="rect">
            <a:avLst/>
          </a:prstGeom>
          <a:solidFill>
            <a:srgbClr val="FABB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9" name="Rectangle 23"/>
          <p:cNvSpPr>
            <a:spLocks noChangeArrowheads="1"/>
          </p:cNvSpPr>
          <p:nvPr userDrawn="1"/>
        </p:nvSpPr>
        <p:spPr bwMode="auto">
          <a:xfrm>
            <a:off x="0" y="4119563"/>
            <a:ext cx="8886825" cy="1022350"/>
          </a:xfrm>
          <a:prstGeom prst="rect">
            <a:avLst/>
          </a:prstGeom>
          <a:solidFill>
            <a:srgbClr val="006D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pic>
        <p:nvPicPr>
          <p:cNvPr id="10" name="Afbeelding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750" y="4422775"/>
            <a:ext cx="15589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hoek 11"/>
          <p:cNvSpPr/>
          <p:nvPr userDrawn="1"/>
        </p:nvSpPr>
        <p:spPr>
          <a:xfrm>
            <a:off x="0" y="3097213"/>
            <a:ext cx="8892608" cy="1023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4" name="Tijdelijke aanduiding voor tekst 23"/>
          <p:cNvSpPr>
            <a:spLocks noGrp="1"/>
          </p:cNvSpPr>
          <p:nvPr>
            <p:ph type="body" sz="quarter" idx="11" hasCustomPrompt="1"/>
          </p:nvPr>
        </p:nvSpPr>
        <p:spPr>
          <a:xfrm>
            <a:off x="482510" y="3587363"/>
            <a:ext cx="7976909" cy="409289"/>
          </a:xfrm>
        </p:spPr>
        <p:txBody>
          <a:bodyPr/>
          <a:lstStyle>
            <a:lvl1pPr marL="0" indent="0">
              <a:buNone/>
              <a:defRPr sz="2400">
                <a:solidFill>
                  <a:srgbClr val="FABB00"/>
                </a:solidFill>
                <a:latin typeface="Sansa Con Pro Bold" panose="02000603080000020004" pitchFamily="50" charset="0"/>
              </a:defRPr>
            </a:lvl1pPr>
          </a:lstStyle>
          <a:p>
            <a:pPr lvl="0"/>
            <a:r>
              <a:rPr lang="nl-NL" sz="2400">
                <a:latin typeface="Sansa Con Pro Bold" panose="02000603080000020004" pitchFamily="50" charset="0"/>
              </a:rPr>
              <a:t>Subtitel/datum</a:t>
            </a:r>
            <a:endParaRPr lang="nl-NL"/>
          </a:p>
        </p:txBody>
      </p:sp>
      <p:sp>
        <p:nvSpPr>
          <p:cNvPr id="27" name="Tijdelijke aanduiding voor tekst 23"/>
          <p:cNvSpPr>
            <a:spLocks noGrp="1"/>
          </p:cNvSpPr>
          <p:nvPr>
            <p:ph type="body" sz="quarter" idx="12" hasCustomPrompt="1"/>
          </p:nvPr>
        </p:nvSpPr>
        <p:spPr>
          <a:xfrm>
            <a:off x="482510" y="3178970"/>
            <a:ext cx="7976909" cy="427037"/>
          </a:xfrm>
        </p:spPr>
        <p:txBody>
          <a:bodyPr/>
          <a:lstStyle>
            <a:lvl1pPr marL="0" indent="0">
              <a:buNone/>
              <a:defRPr sz="2600">
                <a:solidFill>
                  <a:srgbClr val="006FAC"/>
                </a:solidFill>
                <a:latin typeface="Sansa Con Pro Bold" panose="02000603080000020004" pitchFamily="50" charset="0"/>
              </a:defRPr>
            </a:lvl1pPr>
          </a:lstStyle>
          <a:p>
            <a:pPr lvl="0"/>
            <a:r>
              <a:rPr lang="nl-NL" sz="2400">
                <a:latin typeface="Sansa Con Pro Bold" panose="02000603080000020004" pitchFamily="50" charset="0"/>
              </a:rPr>
              <a:t>Titel/naam</a:t>
            </a:r>
            <a:endParaRPr lang="nl-NL"/>
          </a:p>
        </p:txBody>
      </p:sp>
      <p:sp>
        <p:nvSpPr>
          <p:cNvPr id="28" name="Titel 1"/>
          <p:cNvSpPr>
            <a:spLocks noGrp="1"/>
          </p:cNvSpPr>
          <p:nvPr>
            <p:ph type="title"/>
          </p:nvPr>
        </p:nvSpPr>
        <p:spPr>
          <a:xfrm>
            <a:off x="2195736" y="4234780"/>
            <a:ext cx="6264696" cy="857250"/>
          </a:xfrm>
        </p:spPr>
        <p:txBody>
          <a:bodyPr/>
          <a:lstStyle>
            <a:lvl1pPr algn="r">
              <a:defRPr sz="2600">
                <a:solidFill>
                  <a:schemeClr val="bg1"/>
                </a:solidFill>
                <a:latin typeface="Sansa Con Pro Bold" panose="02000603080000020004" pitchFamily="50" charset="0"/>
              </a:defRPr>
            </a:lvl1pPr>
          </a:lstStyle>
          <a:p>
            <a:r>
              <a:rPr lang="nl-NL"/>
              <a:t>Klik om de stijl te bewerken</a:t>
            </a:r>
          </a:p>
        </p:txBody>
      </p:sp>
      <p:sp>
        <p:nvSpPr>
          <p:cNvPr id="7" name="Rectangle 23"/>
          <p:cNvSpPr>
            <a:spLocks noChangeArrowheads="1"/>
          </p:cNvSpPr>
          <p:nvPr userDrawn="1"/>
        </p:nvSpPr>
        <p:spPr bwMode="auto">
          <a:xfrm>
            <a:off x="8886825" y="0"/>
            <a:ext cx="258763" cy="4155926"/>
          </a:xfrm>
          <a:prstGeom prst="rect">
            <a:avLst/>
          </a:prstGeom>
          <a:solidFill>
            <a:srgbClr val="006D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8" name="Rectangle 23"/>
          <p:cNvSpPr>
            <a:spLocks noChangeArrowheads="1"/>
          </p:cNvSpPr>
          <p:nvPr userDrawn="1"/>
        </p:nvSpPr>
        <p:spPr bwMode="auto">
          <a:xfrm>
            <a:off x="8886825" y="4121150"/>
            <a:ext cx="255588" cy="255588"/>
          </a:xfrm>
          <a:prstGeom prst="rect">
            <a:avLst/>
          </a:prstGeom>
          <a:solidFill>
            <a:srgbClr val="F714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Tree>
    <p:extLst>
      <p:ext uri="{BB962C8B-B14F-4D97-AF65-F5344CB8AC3E}">
        <p14:creationId xmlns:p14="http://schemas.microsoft.com/office/powerpoint/2010/main" val="30322172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8888413" y="4887913"/>
            <a:ext cx="255587" cy="255587"/>
          </a:xfrm>
          <a:prstGeom prst="rect">
            <a:avLst/>
          </a:prstGeom>
          <a:solidFill>
            <a:srgbClr val="92C1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5" name="Rectangle 23"/>
          <p:cNvSpPr>
            <a:spLocks noChangeArrowheads="1"/>
          </p:cNvSpPr>
          <p:nvPr userDrawn="1"/>
        </p:nvSpPr>
        <p:spPr bwMode="auto">
          <a:xfrm>
            <a:off x="8888413" y="4632325"/>
            <a:ext cx="255587" cy="255588"/>
          </a:xfrm>
          <a:prstGeom prst="rect">
            <a:avLst/>
          </a:prstGeom>
          <a:solidFill>
            <a:srgbClr val="8451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6" name="Rectangle 23"/>
          <p:cNvSpPr>
            <a:spLocks noChangeArrowheads="1"/>
          </p:cNvSpPr>
          <p:nvPr userDrawn="1"/>
        </p:nvSpPr>
        <p:spPr bwMode="auto">
          <a:xfrm>
            <a:off x="8888413" y="4376738"/>
            <a:ext cx="255587" cy="255587"/>
          </a:xfrm>
          <a:prstGeom prst="rect">
            <a:avLst/>
          </a:prstGeom>
          <a:solidFill>
            <a:srgbClr val="FABB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7" name="Rectangle 23"/>
          <p:cNvSpPr>
            <a:spLocks noChangeArrowheads="1"/>
          </p:cNvSpPr>
          <p:nvPr userDrawn="1"/>
        </p:nvSpPr>
        <p:spPr bwMode="auto">
          <a:xfrm>
            <a:off x="8886825" y="0"/>
            <a:ext cx="258763" cy="4376738"/>
          </a:xfrm>
          <a:prstGeom prst="rect">
            <a:avLst/>
          </a:prstGeom>
          <a:solidFill>
            <a:srgbClr val="006D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8" name="Rectangle 23"/>
          <p:cNvSpPr>
            <a:spLocks noChangeArrowheads="1"/>
          </p:cNvSpPr>
          <p:nvPr userDrawn="1"/>
        </p:nvSpPr>
        <p:spPr bwMode="auto">
          <a:xfrm>
            <a:off x="8886825" y="4121150"/>
            <a:ext cx="255588" cy="255588"/>
          </a:xfrm>
          <a:prstGeom prst="rect">
            <a:avLst/>
          </a:prstGeom>
          <a:solidFill>
            <a:srgbClr val="F714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3" name="Tijdelijke aanduiding voor inhoud 2"/>
          <p:cNvSpPr>
            <a:spLocks noGrp="1"/>
          </p:cNvSpPr>
          <p:nvPr>
            <p:ph idx="1"/>
          </p:nvPr>
        </p:nvSpPr>
        <p:spPr>
          <a:xfrm>
            <a:off x="457200" y="1200149"/>
            <a:ext cx="8229600" cy="3687763"/>
          </a:xfrm>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Titel 1"/>
          <p:cNvSpPr>
            <a:spLocks noGrp="1"/>
          </p:cNvSpPr>
          <p:nvPr>
            <p:ph type="title"/>
          </p:nvPr>
        </p:nvSpPr>
        <p:spPr>
          <a:xfrm>
            <a:off x="457200" y="206375"/>
            <a:ext cx="8229600" cy="857250"/>
          </a:xfrm>
        </p:spPr>
        <p:txBody>
          <a:bodyPr/>
          <a:lstStyle>
            <a:lvl1pPr>
              <a:defRPr sz="3600">
                <a:solidFill>
                  <a:srgbClr val="006FAC"/>
                </a:solidFill>
                <a:latin typeface="Sansa Con Pro Bold" panose="02000603080000020004" pitchFamily="50" charset="0"/>
              </a:defRPr>
            </a:lvl1pPr>
          </a:lstStyle>
          <a:p>
            <a:r>
              <a:rPr lang="nl-NL"/>
              <a:t>Klik om de stijl te bewerken</a:t>
            </a:r>
          </a:p>
        </p:txBody>
      </p:sp>
    </p:spTree>
    <p:extLst>
      <p:ext uri="{BB962C8B-B14F-4D97-AF65-F5344CB8AC3E}">
        <p14:creationId xmlns:p14="http://schemas.microsoft.com/office/powerpoint/2010/main" val="14504584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600">
                <a:solidFill>
                  <a:srgbClr val="006FAC"/>
                </a:solidFill>
                <a:latin typeface="Sansa Con Pro Bold" panose="02000603080000020004" pitchFamily="50" charset="0"/>
              </a:defRPr>
            </a:lvl1pPr>
          </a:lstStyle>
          <a:p>
            <a:r>
              <a:rPr lang="nl-NL"/>
              <a:t>Klik om de stijl te bewerken</a:t>
            </a:r>
          </a:p>
        </p:txBody>
      </p:sp>
      <p:sp>
        <p:nvSpPr>
          <p:cNvPr id="3" name="Tijdelijke aanduiding voor inhoud 2"/>
          <p:cNvSpPr>
            <a:spLocks noGrp="1"/>
          </p:cNvSpPr>
          <p:nvPr>
            <p:ph sz="half" idx="1"/>
          </p:nvPr>
        </p:nvSpPr>
        <p:spPr>
          <a:xfrm>
            <a:off x="457200" y="1200150"/>
            <a:ext cx="4038600" cy="3675855"/>
          </a:xfrm>
        </p:spPr>
        <p:txBody>
          <a:bodyPr/>
          <a:lstStyle>
            <a:lvl1pPr>
              <a:defRPr sz="26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675854"/>
          </a:xfrm>
        </p:spPr>
        <p:txBody>
          <a:bodyPr/>
          <a:lstStyle>
            <a:lvl1pPr>
              <a:defRPr sz="26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181337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6823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 With Image">
    <p:spTree>
      <p:nvGrpSpPr>
        <p:cNvPr id="1" name=""/>
        <p:cNvGrpSpPr/>
        <p:nvPr/>
      </p:nvGrpSpPr>
      <p:grpSpPr>
        <a:xfrm>
          <a:off x="0" y="0"/>
          <a:ext cx="0" cy="0"/>
          <a:chOff x="0" y="0"/>
          <a:chExt cx="0" cy="0"/>
        </a:xfrm>
      </p:grpSpPr>
      <p:pic>
        <p:nvPicPr>
          <p:cNvPr id="12" name="infopic">
            <a:extLst>
              <a:ext uri="{FF2B5EF4-FFF2-40B4-BE49-F238E27FC236}">
                <a16:creationId xmlns:a16="http://schemas.microsoft.com/office/drawing/2014/main" id="{2F536D2B-182E-4433-BADD-D1FB2B81EE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corpBackgroun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1" y="0"/>
            <a:ext cx="9144000" cy="5146766"/>
          </a:xfrm>
          <a:prstGeom prst="rect">
            <a:avLst/>
          </a:prstGeom>
        </p:spPr>
      </p:pic>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p:nvPr>
        </p:nvSpPr>
        <p:spPr>
          <a:xfrm>
            <a:off x="810000" y="1476173"/>
            <a:ext cx="6930352" cy="407094"/>
          </a:xfrm>
        </p:spPr>
        <p:txBody>
          <a:bodyPr lIns="0" tIns="0" rIns="0" bIns="0" anchor="t" anchorCtr="0">
            <a:noAutofit/>
          </a:bodyPr>
          <a:lstStyle>
            <a:lvl1pPr>
              <a:lnSpc>
                <a:spcPts val="3400"/>
              </a:lnSpc>
              <a:defRPr sz="2800" b="0"/>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p:cNvSpPr>
            <a:spLocks noGrp="1"/>
          </p:cNvSpPr>
          <p:nvPr>
            <p:ph type="subTitle" idx="1"/>
          </p:nvPr>
        </p:nvSpPr>
        <p:spPr>
          <a:xfrm>
            <a:off x="810000" y="1991328"/>
            <a:ext cx="4986136"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pic>
        <p:nvPicPr>
          <p:cNvPr id="6" name="backPicture">
            <a:extLst>
              <a:ext uri="{FF2B5EF4-FFF2-40B4-BE49-F238E27FC236}">
                <a16:creationId xmlns:a16="http://schemas.microsoft.com/office/drawing/2014/main" id="{1144F366-3A81-4157-9D04-807225C18F9C}"/>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rcRect l="11064"/>
          <a:stretch>
            <a:fillRect/>
          </a:stretch>
        </p:blipFill>
        <p:spPr>
          <a:xfrm>
            <a:off x="-1" y="0"/>
            <a:ext cx="9144002" cy="6854401"/>
          </a:xfrm>
          <a:prstGeom prst="rect">
            <a:avLst/>
          </a:prstGeom>
        </p:spPr>
      </p:pic>
      <p:pic>
        <p:nvPicPr>
          <p:cNvPr id="14" name="corpBackground">
            <a:extLst>
              <a:ext uri="{FF2B5EF4-FFF2-40B4-BE49-F238E27FC236}">
                <a16:creationId xmlns:a16="http://schemas.microsoft.com/office/drawing/2014/main" id="{DAE89691-2BD7-413D-A65F-EB27530615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18" name="corpLogo">
            <a:extLst>
              <a:ext uri="{FF2B5EF4-FFF2-40B4-BE49-F238E27FC236}">
                <a16:creationId xmlns:a16="http://schemas.microsoft.com/office/drawing/2014/main" id="{14FC78B5-3894-85E2-C7CD-5304A3116EA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4000" y="324001"/>
            <a:ext cx="1945847" cy="863195"/>
          </a:xfrm>
          <a:prstGeom prst="rect">
            <a:avLst/>
          </a:prstGeom>
        </p:spPr>
      </p:pic>
    </p:spTree>
    <p:extLst>
      <p:ext uri="{BB962C8B-B14F-4D97-AF65-F5344CB8AC3E}">
        <p14:creationId xmlns:p14="http://schemas.microsoft.com/office/powerpoint/2010/main" val="2287248337"/>
      </p:ext>
    </p:extLst>
  </p:cSld>
  <p:clrMapOvr>
    <a:masterClrMapping/>
  </p:clrMapOvr>
  <p:transition spd="slow"/>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spTree>
      <p:nvGrpSpPr>
        <p:cNvPr id="1" name=""/>
        <p:cNvGrpSpPr/>
        <p:nvPr/>
      </p:nvGrpSpPr>
      <p:grpSpPr>
        <a:xfrm>
          <a:off x="0" y="0"/>
          <a:ext cx="0" cy="0"/>
          <a:chOff x="0" y="0"/>
          <a:chExt cx="0" cy="0"/>
        </a:xfrm>
      </p:grpSpPr>
      <p:pic>
        <p:nvPicPr>
          <p:cNvPr id="6" name="corp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6766"/>
          </a:xfrm>
          <a:prstGeom prst="rect">
            <a:avLst/>
          </a:prstGeom>
        </p:spPr>
      </p:pic>
      <p:sp>
        <p:nvSpPr>
          <p:cNvPr id="2" name="Title 1"/>
          <p:cNvSpPr>
            <a:spLocks noGrp="1"/>
          </p:cNvSpPr>
          <p:nvPr>
            <p:ph type="ctrTitle"/>
          </p:nvPr>
        </p:nvSpPr>
        <p:spPr>
          <a:xfrm>
            <a:off x="810000" y="1476000"/>
            <a:ext cx="7138800" cy="407094"/>
          </a:xfrm>
        </p:spPr>
        <p:txBody>
          <a:bodyPr lIns="0" tIns="0" rIns="0" bIns="0" anchor="t" anchorCtr="0">
            <a:noAutofit/>
          </a:bodyPr>
          <a:lstStyle>
            <a:lvl1pPr>
              <a:lnSpc>
                <a:spcPts val="3400"/>
              </a:lnSpc>
              <a:defRPr sz="2800" b="0"/>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Subtitle 2"/>
          <p:cNvSpPr>
            <a:spLocks noGrp="1"/>
          </p:cNvSpPr>
          <p:nvPr>
            <p:ph type="subTitle" idx="1"/>
          </p:nvPr>
        </p:nvSpPr>
        <p:spPr>
          <a:xfrm>
            <a:off x="810000" y="1990800"/>
            <a:ext cx="4986000"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7" name="Text Placeholder 6"/>
          <p:cNvSpPr>
            <a:spLocks noGrp="1"/>
          </p:cNvSpPr>
          <p:nvPr>
            <p:ph type="body" sz="quarter" idx="10"/>
          </p:nvPr>
        </p:nvSpPr>
        <p:spPr>
          <a:xfrm>
            <a:off x="810000" y="2610000"/>
            <a:ext cx="2397464" cy="394554"/>
          </a:xfrm>
        </p:spPr>
        <p:txBody>
          <a:bodyPr lIns="0" rIns="0">
            <a:noAutofit/>
          </a:bodyPr>
          <a:lstStyle>
            <a:lvl1pPr marL="0" indent="0">
              <a:lnSpc>
                <a:spcPts val="1700"/>
              </a:lnSpc>
              <a:buFontTx/>
              <a:buNone/>
              <a:defRPr sz="1300"/>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pic>
        <p:nvPicPr>
          <p:cNvPr id="12" name="corpLogo">
            <a:extLst>
              <a:ext uri="{FF2B5EF4-FFF2-40B4-BE49-F238E27FC236}">
                <a16:creationId xmlns:a16="http://schemas.microsoft.com/office/drawing/2014/main" id="{1D87A762-6AE9-AC50-44E4-24C4FDD6CA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000" y="324001"/>
            <a:ext cx="1945847" cy="863195"/>
          </a:xfrm>
          <a:prstGeom prst="rect">
            <a:avLst/>
          </a:prstGeom>
        </p:spPr>
      </p:pic>
    </p:spTree>
    <p:extLst>
      <p:ext uri="{BB962C8B-B14F-4D97-AF65-F5344CB8AC3E}">
        <p14:creationId xmlns:p14="http://schemas.microsoft.com/office/powerpoint/2010/main" val="1618109377"/>
      </p:ext>
    </p:extLst>
  </p:cSld>
  <p:clrMapOvr>
    <a:masterClrMapping/>
  </p:clrMapOvr>
  <p:transition spd="slow"/>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46800" rIns="0" bIns="46800" anchor="ctr" anchorCtr="0"/>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Content Placeholder 2"/>
          <p:cNvSpPr>
            <a:spLocks noGrp="1"/>
          </p:cNvSpPr>
          <p:nvPr>
            <p:ph idx="1"/>
          </p:nvPr>
        </p:nvSpPr>
        <p:spPr>
          <a:xfrm>
            <a:off x="468000" y="891412"/>
            <a:ext cx="8172566" cy="3780000"/>
          </a:xfrm>
        </p:spPr>
        <p:txBody>
          <a:bodyPr lIns="0" tIns="0" rIns="0" bIns="0">
            <a:normAutofit/>
          </a:bodyPr>
          <a:lstStyle>
            <a:lvl1pPr marL="285750" indent="-285750">
              <a:lnSpc>
                <a:spcPct val="100000"/>
              </a:lnSpc>
              <a:spcBef>
                <a:spcPts val="0"/>
              </a:spcBef>
              <a:spcAft>
                <a:spcPts val="600"/>
              </a:spcAft>
              <a:buClr>
                <a:schemeClr val="accent1"/>
              </a:buClr>
              <a:buFont typeface="Wingdings" panose="05000000000000000000" pitchFamily="2" charset="2"/>
              <a:buChar char="n"/>
              <a:defRPr sz="1600"/>
            </a:lvl1pPr>
            <a:lvl2pPr>
              <a:lnSpc>
                <a:spcPct val="100000"/>
              </a:lnSpc>
              <a:spcBef>
                <a:spcPts val="0"/>
              </a:spcBef>
              <a:spcAft>
                <a:spcPts val="600"/>
              </a:spcAft>
              <a:buClr>
                <a:schemeClr val="accent1"/>
              </a:buClr>
              <a:defRPr sz="1600"/>
            </a:lvl2pPr>
            <a:lvl3pPr>
              <a:lnSpc>
                <a:spcPct val="100000"/>
              </a:lnSpc>
              <a:spcBef>
                <a:spcPts val="0"/>
              </a:spcBef>
              <a:spcAft>
                <a:spcPts val="600"/>
              </a:spcAft>
              <a:buClr>
                <a:schemeClr val="accent1"/>
              </a:buClr>
              <a:defRPr sz="1600"/>
            </a:lvl3pPr>
            <a:lvl4pPr>
              <a:lnSpc>
                <a:spcPct val="100000"/>
              </a:lnSpc>
              <a:spcBef>
                <a:spcPts val="0"/>
              </a:spcBef>
              <a:spcAft>
                <a:spcPts val="600"/>
              </a:spcAft>
              <a:buClr>
                <a:schemeClr val="accent1"/>
              </a:buClr>
              <a:defRPr sz="1600"/>
            </a:lvl4pPr>
            <a:lvl5pPr>
              <a:lnSpc>
                <a:spcPct val="100000"/>
              </a:lnSpc>
              <a:spcBef>
                <a:spcPts val="0"/>
              </a:spcBef>
              <a:spcAft>
                <a:spcPts val="600"/>
              </a:spcAft>
              <a:buClr>
                <a:schemeClr val="accent1"/>
              </a:buClr>
              <a:defRPr sz="16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C31F7836-E4B3-4985-A8BA-D04AF4A8C90B}" type="slidenum">
              <a:rPr lang="nl-NL" smtClean="0"/>
              <a:pPr/>
              <a:t>‹nr.›</a:t>
            </a:fld>
            <a:endParaRPr lang="nl-NL" dirty="0"/>
          </a:p>
        </p:txBody>
      </p:sp>
    </p:spTree>
    <p:extLst>
      <p:ext uri="{BB962C8B-B14F-4D97-AF65-F5344CB8AC3E}">
        <p14:creationId xmlns:p14="http://schemas.microsoft.com/office/powerpoint/2010/main" val="2866671601"/>
      </p:ext>
    </p:extLst>
  </p:cSld>
  <p:clrMapOvr>
    <a:masterClrMapping/>
  </p:clrMapOvr>
  <p:transition spd="slow"/>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Content Placeholder 2"/>
          <p:cNvSpPr>
            <a:spLocks noGrp="1"/>
          </p:cNvSpPr>
          <p:nvPr>
            <p:ph idx="1"/>
          </p:nvPr>
        </p:nvSpPr>
        <p:spPr>
          <a:xfrm>
            <a:off x="468000" y="1220974"/>
            <a:ext cx="8172000" cy="3459527"/>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C31F7836-E4B3-4985-A8BA-D04AF4A8C90B}" type="slidenum">
              <a:rPr lang="nl-NL" smtClean="0"/>
              <a:pPr/>
              <a:t>‹nr.›</a:t>
            </a:fld>
            <a:endParaRPr lang="nl-NL" dirty="0"/>
          </a:p>
        </p:txBody>
      </p:sp>
      <p:sp>
        <p:nvSpPr>
          <p:cNvPr id="7" name="Text Placeholder 6"/>
          <p:cNvSpPr>
            <a:spLocks noGrp="1"/>
          </p:cNvSpPr>
          <p:nvPr>
            <p:ph type="body" sz="quarter" idx="13" hasCustomPrompt="1"/>
          </p:nvPr>
        </p:nvSpPr>
        <p:spPr>
          <a:xfrm>
            <a:off x="467999" y="815778"/>
            <a:ext cx="8172000" cy="324150"/>
          </a:xfrm>
        </p:spPr>
        <p:txBody>
          <a:bodyPr lIns="0" tIns="0" rIns="0" bIns="0">
            <a:normAutofit/>
          </a:bodyPr>
          <a:lstStyle>
            <a:lvl1pPr marL="0" indent="0">
              <a:lnSpc>
                <a:spcPts val="2480"/>
              </a:lnSpc>
              <a:buNone/>
              <a:defRPr sz="2400" i="1"/>
            </a:lvl1pPr>
          </a:lstStyle>
          <a:p>
            <a:pPr lvl="0"/>
            <a:r>
              <a:rPr lang="nl-NL" dirty="0"/>
              <a:t>Second Line</a:t>
            </a:r>
          </a:p>
        </p:txBody>
      </p:sp>
    </p:spTree>
    <p:extLst>
      <p:ext uri="{BB962C8B-B14F-4D97-AF65-F5344CB8AC3E}">
        <p14:creationId xmlns:p14="http://schemas.microsoft.com/office/powerpoint/2010/main" val="3713794280"/>
      </p:ext>
    </p:extLst>
  </p:cSld>
  <p:clrMapOvr>
    <a:masterClrMapping/>
  </p:clrMapOvr>
  <p:transition spd="slow"/>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0" rIns="0" bIns="0" anchor="ctr" anchorCtr="0"/>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Content Placeholder 2"/>
          <p:cNvSpPr>
            <a:spLocks noGrp="1"/>
          </p:cNvSpPr>
          <p:nvPr>
            <p:ph sz="half" idx="1"/>
          </p:nvPr>
        </p:nvSpPr>
        <p:spPr>
          <a:xfrm>
            <a:off x="468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nl-NL" smtClean="0"/>
              <a:pPr/>
              <a:t>‹nr.›</a:t>
            </a:fld>
            <a:endParaRPr lang="nl-NL" dirty="0"/>
          </a:p>
        </p:txBody>
      </p:sp>
      <p:sp>
        <p:nvSpPr>
          <p:cNvPr id="6" name="Content Placeholder 2"/>
          <p:cNvSpPr>
            <a:spLocks noGrp="1"/>
          </p:cNvSpPr>
          <p:nvPr>
            <p:ph sz="half" idx="13"/>
          </p:nvPr>
        </p:nvSpPr>
        <p:spPr>
          <a:xfrm>
            <a:off x="4680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4023155242"/>
      </p:ext>
    </p:extLst>
  </p:cSld>
  <p:clrMapOvr>
    <a:masterClrMapping/>
  </p:clrMapOvr>
  <p:transition spd="slow"/>
  <p:hf sldNum="0" hdr="0" ftr="0" dt="0"/>
  <p:extLst>
    <p:ext uri="{DCECCB84-F9BA-43D5-87BE-67443E8EF086}">
      <p15:sldGuideLst xmlns:p15="http://schemas.microsoft.com/office/powerpoint/2012/main">
        <p15:guide id="1" orient="horz" pos="1620" userDrawn="1">
          <p15:clr>
            <a:srgbClr val="FBAE40"/>
          </p15:clr>
        </p15:guide>
        <p15:guide id="2" pos="5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nl-NL" smtClean="0"/>
              <a:pPr/>
              <a:t>‹nr.›</a:t>
            </a:fld>
            <a:endParaRPr lang="nl-NL" dirty="0"/>
          </a:p>
        </p:txBody>
      </p:sp>
      <p:sp>
        <p:nvSpPr>
          <p:cNvPr id="8" name="Content Placeholder 2"/>
          <p:cNvSpPr>
            <a:spLocks noGrp="1"/>
          </p:cNvSpPr>
          <p:nvPr>
            <p:ph sz="half" idx="1"/>
          </p:nvPr>
        </p:nvSpPr>
        <p:spPr>
          <a:xfrm>
            <a:off x="468000" y="891412"/>
            <a:ext cx="3960000" cy="3780000"/>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pic>
        <p:nvPicPr>
          <p:cNvPr id="6" name="infopic" descr="PPT How to change photo example 2018.jpg">
            <a:extLst>
              <a:ext uri="{FF2B5EF4-FFF2-40B4-BE49-F238E27FC236}">
                <a16:creationId xmlns:a16="http://schemas.microsoft.com/office/drawing/2014/main" id="{A21EB4B8-0E5E-470B-989D-8F500E54D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356" t="17517" r="2751" b="1311"/>
          <a:stretch/>
        </p:blipFill>
        <p:spPr>
          <a:xfrm>
            <a:off x="4630423" y="891885"/>
            <a:ext cx="3974025" cy="3788727"/>
          </a:xfrm>
          <a:prstGeom prst="rect">
            <a:avLst/>
          </a:prstGeom>
        </p:spPr>
      </p:pic>
    </p:spTree>
    <p:extLst>
      <p:ext uri="{BB962C8B-B14F-4D97-AF65-F5344CB8AC3E}">
        <p14:creationId xmlns:p14="http://schemas.microsoft.com/office/powerpoint/2010/main" val="568762496"/>
      </p:ext>
    </p:extLst>
  </p:cSld>
  <p:clrMapOvr>
    <a:masterClrMapping/>
  </p:clrMapOvr>
  <p:transition spd="slow"/>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 Unequal">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Content Placeholder 2"/>
          <p:cNvSpPr>
            <a:spLocks noGrp="1"/>
          </p:cNvSpPr>
          <p:nvPr>
            <p:ph sz="half" idx="1"/>
          </p:nvPr>
        </p:nvSpPr>
        <p:spPr>
          <a:xfrm>
            <a:off x="468000" y="891412"/>
            <a:ext cx="3240000" cy="3784278"/>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nl-NL" smtClean="0"/>
              <a:pPr/>
              <a:t>‹nr.›</a:t>
            </a:fld>
            <a:endParaRPr lang="nl-NL" dirty="0"/>
          </a:p>
        </p:txBody>
      </p:sp>
      <p:sp>
        <p:nvSpPr>
          <p:cNvPr id="6" name="Content Placeholder 5"/>
          <p:cNvSpPr>
            <a:spLocks noGrp="1"/>
          </p:cNvSpPr>
          <p:nvPr>
            <p:ph sz="quarter" idx="13"/>
          </p:nvPr>
        </p:nvSpPr>
        <p:spPr>
          <a:xfrm>
            <a:off x="3964610" y="896957"/>
            <a:ext cx="4679950" cy="3778734"/>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4244886320"/>
      </p:ext>
    </p:extLst>
  </p:cSld>
  <p:clrMapOvr>
    <a:masterClrMapping/>
  </p:clrMapOvr>
  <p:transition spd="slow"/>
  <p:hf sldNum="0" hdr="0" ftr="0" dt="0"/>
  <p:extLst>
    <p:ext uri="{DCECCB84-F9BA-43D5-87BE-67443E8EF086}">
      <p15:sldGuideLst xmlns:p15="http://schemas.microsoft.com/office/powerpoint/2012/main">
        <p15:guide id="1" orient="horz" pos="1620" userDrawn="1">
          <p15:clr>
            <a:srgbClr val="FBAE40"/>
          </p15:clr>
        </p15:guide>
        <p15:guide id="2" pos="544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99" y="351163"/>
            <a:ext cx="8172000" cy="410788"/>
          </a:xfrm>
          <a:prstGeom prst="rect">
            <a:avLst/>
          </a:prstGeom>
        </p:spPr>
        <p:txBody>
          <a:bodyPr vert="horz" lIns="0" tIns="45720" rIns="0" bIns="45720" rtlCol="0" anchor="ctr" anchorCtr="0">
            <a:normAutofit/>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nl-NL" dirty="0"/>
          </a:p>
        </p:txBody>
      </p:sp>
      <p:sp>
        <p:nvSpPr>
          <p:cNvPr id="3" name="Text Placeholder 2"/>
          <p:cNvSpPr>
            <a:spLocks noGrp="1"/>
          </p:cNvSpPr>
          <p:nvPr>
            <p:ph type="body" idx="1"/>
          </p:nvPr>
        </p:nvSpPr>
        <p:spPr>
          <a:xfrm>
            <a:off x="468000" y="891412"/>
            <a:ext cx="8172566" cy="3780000"/>
          </a:xfrm>
          <a:prstGeom prst="rect">
            <a:avLst/>
          </a:prstGeom>
        </p:spPr>
        <p:txBody>
          <a:bodyPr vert="horz" lIns="91440" tIns="45720" rIns="91440" bIns="45720" rtlCol="0">
            <a:normAutofit/>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6" name="Slide Number Placeholder 5"/>
          <p:cNvSpPr>
            <a:spLocks noGrp="1"/>
          </p:cNvSpPr>
          <p:nvPr>
            <p:ph type="sldNum" sz="quarter" idx="4"/>
          </p:nvPr>
        </p:nvSpPr>
        <p:spPr>
          <a:xfrm>
            <a:off x="467544" y="4831200"/>
            <a:ext cx="180000" cy="135000"/>
          </a:xfrm>
          <a:prstGeom prst="rect">
            <a:avLst/>
          </a:prstGeom>
        </p:spPr>
        <p:txBody>
          <a:bodyPr vert="horz" lIns="0" tIns="0" rIns="0" bIns="0" rtlCol="0" anchor="ctr"/>
          <a:lstStyle>
            <a:lvl1pPr algn="l">
              <a:defRPr sz="900">
                <a:solidFill>
                  <a:schemeClr val="bg2"/>
                </a:solidFill>
                <a:latin typeface="Arial" pitchFamily="34" charset="0"/>
                <a:cs typeface="Arial" pitchFamily="34" charset="0"/>
              </a:defRPr>
            </a:lvl1pPr>
          </a:lstStyle>
          <a:p>
            <a:fld id="{C31F7836-E4B3-4985-A8BA-D04AF4A8C90B}" type="slidenum">
              <a:rPr lang="nl-NL" smtClean="0"/>
              <a:pPr/>
              <a:t>‹nr.›</a:t>
            </a:fld>
            <a:endParaRPr lang="nl-NL" dirty="0"/>
          </a:p>
        </p:txBody>
      </p:sp>
      <p:sp>
        <p:nvSpPr>
          <p:cNvPr id="7" name="Footer"/>
          <p:cNvSpPr txBox="1"/>
          <p:nvPr/>
        </p:nvSpPr>
        <p:spPr>
          <a:xfrm>
            <a:off x="720000" y="4831200"/>
            <a:ext cx="4320000" cy="135000"/>
          </a:xfrm>
          <a:prstGeom prst="rect">
            <a:avLst/>
          </a:prstGeom>
          <a:noFill/>
        </p:spPr>
        <p:txBody>
          <a:bodyPr wrap="square" lIns="0" tIns="0" rIns="0" bIns="0" rtlCol="0" anchor="ctr" anchorCtr="0">
            <a:noAutofit/>
          </a:bodyPr>
          <a:lstStyle/>
          <a:p>
            <a:endParaRPr lang="nl-NL" sz="900" dirty="0">
              <a:solidFill>
                <a:srgbClr val="00577E"/>
              </a:solidFill>
              <a:latin typeface="Arial" pitchFamily="34" charset="0"/>
              <a:cs typeface="Arial" pitchFamily="34" charset="0"/>
            </a:endParaRPr>
          </a:p>
        </p:txBody>
      </p:sp>
      <p:pic>
        <p:nvPicPr>
          <p:cNvPr id="4" name="Picture 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57" y="0"/>
            <a:ext cx="9143686" cy="182874"/>
          </a:xfrm>
          <a:prstGeom prst="rect">
            <a:avLst/>
          </a:prstGeom>
        </p:spPr>
      </p:pic>
      <p:pic>
        <p:nvPicPr>
          <p:cNvPr id="13" name="Logo">
            <a:extLst>
              <a:ext uri="{FF2B5EF4-FFF2-40B4-BE49-F238E27FC236}">
                <a16:creationId xmlns:a16="http://schemas.microsoft.com/office/drawing/2014/main" id="{8A479838-ED8D-4E08-E550-D39B2B0BCC1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234015" y="4842001"/>
            <a:ext cx="1387986" cy="144036"/>
          </a:xfrm>
          <a:prstGeom prst="rect">
            <a:avLst/>
          </a:prstGeom>
        </p:spPr>
      </p:pic>
    </p:spTree>
    <p:extLst>
      <p:ext uri="{BB962C8B-B14F-4D97-AF65-F5344CB8AC3E}">
        <p14:creationId xmlns:p14="http://schemas.microsoft.com/office/powerpoint/2010/main" val="3201684575"/>
      </p:ext>
    </p:extLst>
  </p:cSld>
  <p:clrMap bg1="lt1" tx1="dk1" bg2="lt2" tx2="dk2" accent1="accent1" accent2="accent2" accent3="accent3" accent4="accent4" accent5="accent5" accent6="accent6" hlink="hlink" folHlink="folHlink"/>
  <p:sldLayoutIdLst>
    <p:sldLayoutId id="2147483725" r:id="rId1"/>
    <p:sldLayoutId id="2147483665" r:id="rId2"/>
    <p:sldLayoutId id="2147483726" r:id="rId3"/>
    <p:sldLayoutId id="2147483698" r:id="rId4"/>
    <p:sldLayoutId id="2147483650" r:id="rId5"/>
    <p:sldLayoutId id="2147483674" r:id="rId6"/>
    <p:sldLayoutId id="2147483672" r:id="rId7"/>
    <p:sldLayoutId id="2147483697" r:id="rId8"/>
    <p:sldLayoutId id="2147483664" r:id="rId9"/>
    <p:sldLayoutId id="2147483712" r:id="rId10"/>
    <p:sldLayoutId id="2147483724" r:id="rId11"/>
    <p:sldLayoutId id="2147483717" r:id="rId12"/>
    <p:sldLayoutId id="2147483713" r:id="rId13"/>
    <p:sldLayoutId id="2147483715" r:id="rId14"/>
    <p:sldLayoutId id="2147483720" r:id="rId15"/>
    <p:sldLayoutId id="2147483722" r:id="rId16"/>
    <p:sldLayoutId id="2147483723" r:id="rId17"/>
    <p:sldLayoutId id="2147483721" r:id="rId18"/>
  </p:sldLayoutIdLst>
  <p:transition spd="slow"/>
  <p:hf sldNum="0" hdr="0" ftr="0" dt="0"/>
  <p:txStyles>
    <p:titleStyle>
      <a:lvl1pPr algn="l" defTabSz="914400" rtl="0" eaLnBrk="1" latinLnBrk="0" hangingPunct="1">
        <a:spcBef>
          <a:spcPct val="0"/>
        </a:spcBef>
        <a:buNone/>
        <a:defRPr sz="2800" b="1" kern="1200">
          <a:solidFill>
            <a:srgbClr val="00577E"/>
          </a:solidFill>
          <a:latin typeface="Arial" pitchFamily="34" charset="0"/>
          <a:ea typeface="+mj-ea"/>
          <a:cs typeface="Arial" pitchFamily="34" charset="0"/>
        </a:defRPr>
      </a:lvl1pPr>
    </p:titleStyle>
    <p:bodyStyle>
      <a:lvl1pPr marL="270000" indent="-270000" algn="l" defTabSz="914400" rtl="0" eaLnBrk="1" latinLnBrk="0" hangingPunct="1">
        <a:spcBef>
          <a:spcPts val="0"/>
        </a:spcBef>
        <a:buClr>
          <a:schemeClr val="bg2"/>
        </a:buClr>
        <a:buSzPct val="80000"/>
        <a:buFont typeface="Wingdings" pitchFamily="2" charset="2"/>
        <a:buChar char="n"/>
        <a:defRPr sz="1400" kern="1200">
          <a:solidFill>
            <a:srgbClr val="00577E"/>
          </a:solidFill>
          <a:latin typeface="Arial" pitchFamily="34" charset="0"/>
          <a:ea typeface="+mn-ea"/>
          <a:cs typeface="Arial" pitchFamily="34" charset="0"/>
        </a:defRPr>
      </a:lvl1pPr>
      <a:lvl2pPr marL="540000" indent="-270000" algn="l" defTabSz="914400" rtl="0" eaLnBrk="1" latinLnBrk="0" hangingPunct="1">
        <a:spcBef>
          <a:spcPts val="0"/>
        </a:spcBef>
        <a:buClr>
          <a:schemeClr val="bg2"/>
        </a:buClr>
        <a:buSzPct val="70000"/>
        <a:buFont typeface="Wingdings" pitchFamily="2" charset="2"/>
        <a:buChar char="n"/>
        <a:defRPr sz="1400" kern="1200">
          <a:solidFill>
            <a:srgbClr val="00577E"/>
          </a:solidFill>
          <a:latin typeface="Arial" pitchFamily="34" charset="0"/>
          <a:ea typeface="+mn-ea"/>
          <a:cs typeface="Arial" pitchFamily="34" charset="0"/>
        </a:defRPr>
      </a:lvl2pPr>
      <a:lvl3pPr marL="810000" indent="-270000" algn="l" defTabSz="914400" rtl="0" eaLnBrk="1" latinLnBrk="0" hangingPunct="1">
        <a:spcBef>
          <a:spcPts val="0"/>
        </a:spcBef>
        <a:buClr>
          <a:schemeClr val="bg2"/>
        </a:buClr>
        <a:buSzPct val="70000"/>
        <a:buFont typeface="Wingdings" pitchFamily="2" charset="2"/>
        <a:buChar char=""/>
        <a:defRPr sz="1400" kern="1200">
          <a:solidFill>
            <a:srgbClr val="00577E"/>
          </a:solidFill>
          <a:latin typeface="Arial" pitchFamily="34" charset="0"/>
          <a:ea typeface="+mn-ea"/>
          <a:cs typeface="Arial" pitchFamily="34" charset="0"/>
        </a:defRPr>
      </a:lvl3pPr>
      <a:lvl4pPr marL="1080000" indent="-270000" algn="l" defTabSz="914400" rtl="0" eaLnBrk="1" latinLnBrk="0" hangingPunct="1">
        <a:spcBef>
          <a:spcPts val="0"/>
        </a:spcBef>
        <a:buClr>
          <a:schemeClr val="bg2"/>
        </a:buClr>
        <a:buSzPct val="70000"/>
        <a:buFont typeface="Wingdings" pitchFamily="2" charset="2"/>
        <a:buChar char=""/>
        <a:defRPr sz="1400" kern="1200">
          <a:solidFill>
            <a:srgbClr val="00577E"/>
          </a:solidFill>
          <a:latin typeface="Arial" pitchFamily="34" charset="0"/>
          <a:ea typeface="+mn-ea"/>
          <a:cs typeface="Arial" pitchFamily="34" charset="0"/>
        </a:defRPr>
      </a:lvl4pPr>
      <a:lvl5pPr marL="1350000" indent="-270000" algn="l" defTabSz="914400" rtl="0" eaLnBrk="1" latinLnBrk="0" hangingPunct="1">
        <a:spcBef>
          <a:spcPts val="0"/>
        </a:spcBef>
        <a:buClr>
          <a:schemeClr val="bg2"/>
        </a:buClr>
        <a:buSzPct val="70000"/>
        <a:buFont typeface="Wingdings" pitchFamily="2" charset="2"/>
        <a:buChar char=""/>
        <a:defRPr sz="1400" kern="1200">
          <a:solidFill>
            <a:srgbClr val="0057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95" userDrawn="1">
          <p15:clr>
            <a:srgbClr val="F26B43"/>
          </p15:clr>
        </p15:guide>
        <p15:guide id="3" pos="54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3"/>
          <p:cNvSpPr>
            <a:spLocks noChangeArrowheads="1"/>
          </p:cNvSpPr>
          <p:nvPr userDrawn="1"/>
        </p:nvSpPr>
        <p:spPr bwMode="auto">
          <a:xfrm>
            <a:off x="8888413" y="4887913"/>
            <a:ext cx="255587" cy="255587"/>
          </a:xfrm>
          <a:prstGeom prst="rect">
            <a:avLst/>
          </a:prstGeom>
          <a:solidFill>
            <a:srgbClr val="92C1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9" name="Rectangle 23"/>
          <p:cNvSpPr>
            <a:spLocks noChangeArrowheads="1"/>
          </p:cNvSpPr>
          <p:nvPr userDrawn="1"/>
        </p:nvSpPr>
        <p:spPr bwMode="auto">
          <a:xfrm>
            <a:off x="8888413" y="4632325"/>
            <a:ext cx="255587" cy="255588"/>
          </a:xfrm>
          <a:prstGeom prst="rect">
            <a:avLst/>
          </a:prstGeom>
          <a:solidFill>
            <a:srgbClr val="8451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10" name="Rectangle 23"/>
          <p:cNvSpPr>
            <a:spLocks noChangeArrowheads="1"/>
          </p:cNvSpPr>
          <p:nvPr userDrawn="1"/>
        </p:nvSpPr>
        <p:spPr bwMode="auto">
          <a:xfrm>
            <a:off x="8888400" y="4376738"/>
            <a:ext cx="255600" cy="255587"/>
          </a:xfrm>
          <a:prstGeom prst="rect">
            <a:avLst/>
          </a:prstGeom>
          <a:solidFill>
            <a:srgbClr val="FABB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11" name="Rectangle 23"/>
          <p:cNvSpPr>
            <a:spLocks noChangeArrowheads="1"/>
          </p:cNvSpPr>
          <p:nvPr userDrawn="1"/>
        </p:nvSpPr>
        <p:spPr bwMode="auto">
          <a:xfrm>
            <a:off x="8886825" y="0"/>
            <a:ext cx="258763" cy="4376738"/>
          </a:xfrm>
          <a:prstGeom prst="rect">
            <a:avLst/>
          </a:prstGeom>
          <a:solidFill>
            <a:srgbClr val="006D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14" name="Rectangle 23"/>
          <p:cNvSpPr>
            <a:spLocks noChangeArrowheads="1"/>
          </p:cNvSpPr>
          <p:nvPr userDrawn="1"/>
        </p:nvSpPr>
        <p:spPr bwMode="auto">
          <a:xfrm>
            <a:off x="8886825" y="4121150"/>
            <a:ext cx="255588" cy="255588"/>
          </a:xfrm>
          <a:prstGeom prst="rect">
            <a:avLst/>
          </a:prstGeom>
          <a:solidFill>
            <a:srgbClr val="F714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nl-NL" altLang="nl-NL" sz="2400">
              <a:solidFill>
                <a:srgbClr val="F71442"/>
              </a:solidFill>
              <a:latin typeface="Times New Roman" panose="02020603050405020304" pitchFamily="18" charset="0"/>
            </a:endParaRPr>
          </a:p>
        </p:txBody>
      </p:sp>
      <p:sp>
        <p:nvSpPr>
          <p:cNvPr id="1031" name="Tijdelijke aanduiding voor titel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Titel</a:t>
            </a:r>
          </a:p>
        </p:txBody>
      </p:sp>
      <p:sp>
        <p:nvSpPr>
          <p:cNvPr id="1032" name="Tijdelijke aanduiding voor tekst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extLst>
      <p:ext uri="{BB962C8B-B14F-4D97-AF65-F5344CB8AC3E}">
        <p14:creationId xmlns:p14="http://schemas.microsoft.com/office/powerpoint/2010/main" val="272724671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ransition advClick="0" advTm="4000"/>
  <p:txStyles>
    <p:titleStyle>
      <a:lvl1pPr algn="l" rtl="0" eaLnBrk="0" fontAlgn="base" hangingPunct="0">
        <a:spcBef>
          <a:spcPct val="0"/>
        </a:spcBef>
        <a:spcAft>
          <a:spcPct val="0"/>
        </a:spcAft>
        <a:defRPr sz="4400" kern="1200">
          <a:solidFill>
            <a:srgbClr val="006FAC"/>
          </a:solidFill>
          <a:latin typeface="Sansa Con Pro Bold" panose="02000603080000020004" pitchFamily="50" charset="0"/>
          <a:ea typeface="+mj-ea"/>
          <a:cs typeface="+mj-cs"/>
        </a:defRPr>
      </a:lvl1pPr>
      <a:lvl2pPr algn="l" rtl="0" eaLnBrk="0" fontAlgn="base" hangingPunct="0">
        <a:spcBef>
          <a:spcPct val="0"/>
        </a:spcBef>
        <a:spcAft>
          <a:spcPct val="0"/>
        </a:spcAft>
        <a:defRPr sz="4400">
          <a:solidFill>
            <a:srgbClr val="006FAC"/>
          </a:solidFill>
          <a:latin typeface="Sansa Con Pro Bold" panose="02000603080000020004" pitchFamily="50" charset="0"/>
        </a:defRPr>
      </a:lvl2pPr>
      <a:lvl3pPr algn="l" rtl="0" eaLnBrk="0" fontAlgn="base" hangingPunct="0">
        <a:spcBef>
          <a:spcPct val="0"/>
        </a:spcBef>
        <a:spcAft>
          <a:spcPct val="0"/>
        </a:spcAft>
        <a:defRPr sz="4400">
          <a:solidFill>
            <a:srgbClr val="006FAC"/>
          </a:solidFill>
          <a:latin typeface="Sansa Con Pro Bold" panose="02000603080000020004" pitchFamily="50" charset="0"/>
        </a:defRPr>
      </a:lvl3pPr>
      <a:lvl4pPr algn="l" rtl="0" eaLnBrk="0" fontAlgn="base" hangingPunct="0">
        <a:spcBef>
          <a:spcPct val="0"/>
        </a:spcBef>
        <a:spcAft>
          <a:spcPct val="0"/>
        </a:spcAft>
        <a:defRPr sz="4400">
          <a:solidFill>
            <a:srgbClr val="006FAC"/>
          </a:solidFill>
          <a:latin typeface="Sansa Con Pro Bold" panose="02000603080000020004" pitchFamily="50" charset="0"/>
        </a:defRPr>
      </a:lvl4pPr>
      <a:lvl5pPr algn="l" rtl="0" eaLnBrk="0" fontAlgn="base" hangingPunct="0">
        <a:spcBef>
          <a:spcPct val="0"/>
        </a:spcBef>
        <a:spcAft>
          <a:spcPct val="0"/>
        </a:spcAft>
        <a:defRPr sz="4400">
          <a:solidFill>
            <a:srgbClr val="006FAC"/>
          </a:solidFill>
          <a:latin typeface="Sansa Con Pro Bold" panose="02000603080000020004" pitchFamily="50"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FABB00"/>
        </a:buClr>
        <a:buFont typeface="Arial" panose="020B0604020202020204" pitchFamily="34" charset="0"/>
        <a:buChar char="•"/>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6FAC"/>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6FAC"/>
        </a:buClr>
        <a:buFont typeface="Arial" panose="020B0604020202020204" pitchFamily="34" charset="0"/>
        <a:buChar char="•"/>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6FAC"/>
        </a:buClr>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6FAC"/>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8927A16-C0F4-45B4-94C2-D412AE9FE099}"/>
              </a:ext>
            </a:extLst>
          </p:cNvPr>
          <p:cNvSpPr>
            <a:spLocks noGrp="1"/>
          </p:cNvSpPr>
          <p:nvPr>
            <p:ph type="title"/>
          </p:nvPr>
        </p:nvSpPr>
        <p:spPr>
          <a:xfrm>
            <a:off x="2195736" y="4234780"/>
            <a:ext cx="6264696" cy="857250"/>
          </a:xfrm>
        </p:spPr>
        <p:txBody>
          <a:bodyPr wrap="square" anchor="ctr">
            <a:normAutofit/>
          </a:bodyPr>
          <a:lstStyle/>
          <a:p>
            <a:pPr>
              <a:lnSpc>
                <a:spcPct val="90000"/>
              </a:lnSpc>
            </a:pPr>
            <a:r>
              <a:rPr lang="nl-NL" dirty="0"/>
              <a:t>Informatiebijeenkomst verkeer Bruisend Hart 19 oktober 2023</a:t>
            </a:r>
          </a:p>
        </p:txBody>
      </p:sp>
      <p:pic>
        <p:nvPicPr>
          <p:cNvPr id="5" name="Afbeelding 4" descr="Luchtfoto kruising Kleine Drift - Zuiderweg">
            <a:extLst>
              <a:ext uri="{FF2B5EF4-FFF2-40B4-BE49-F238E27FC236}">
                <a16:creationId xmlns:a16="http://schemas.microsoft.com/office/drawing/2014/main" id="{84148422-3715-3C0F-14D5-03D0345CA490}"/>
              </a:ext>
            </a:extLst>
          </p:cNvPr>
          <p:cNvPicPr>
            <a:picLocks noChangeAspect="1"/>
          </p:cNvPicPr>
          <p:nvPr/>
        </p:nvPicPr>
        <p:blipFill rotWithShape="1">
          <a:blip r:embed="rId2"/>
          <a:srcRect t="15000" b="6601"/>
          <a:stretch/>
        </p:blipFill>
        <p:spPr>
          <a:xfrm>
            <a:off x="7104" y="0"/>
            <a:ext cx="9144000" cy="4155926"/>
          </a:xfrm>
          <a:prstGeom prst="rect">
            <a:avLst/>
          </a:prstGeom>
        </p:spPr>
      </p:pic>
    </p:spTree>
    <p:extLst>
      <p:ext uri="{BB962C8B-B14F-4D97-AF65-F5344CB8AC3E}">
        <p14:creationId xmlns:p14="http://schemas.microsoft.com/office/powerpoint/2010/main" val="2593421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D8F65-D3DB-97A8-ADF7-EF9DCCD2CE46}"/>
              </a:ext>
            </a:extLst>
          </p:cNvPr>
          <p:cNvSpPr>
            <a:spLocks noGrp="1"/>
          </p:cNvSpPr>
          <p:nvPr>
            <p:ph type="title"/>
          </p:nvPr>
        </p:nvSpPr>
        <p:spPr/>
        <p:txBody>
          <a:bodyPr>
            <a:normAutofit fontScale="90000"/>
          </a:bodyPr>
          <a:lstStyle/>
          <a:p>
            <a:r>
              <a:rPr lang="nl-NL" dirty="0"/>
              <a:t>Alternatieve voorstellen</a:t>
            </a:r>
          </a:p>
        </p:txBody>
      </p:sp>
      <p:sp>
        <p:nvSpPr>
          <p:cNvPr id="3" name="Tijdelijke aanduiding voor inhoud 2">
            <a:extLst>
              <a:ext uri="{FF2B5EF4-FFF2-40B4-BE49-F238E27FC236}">
                <a16:creationId xmlns:a16="http://schemas.microsoft.com/office/drawing/2014/main" id="{DA7F9731-85A6-49F3-8D98-1A8EF59F97FB}"/>
              </a:ext>
            </a:extLst>
          </p:cNvPr>
          <p:cNvSpPr>
            <a:spLocks noGrp="1"/>
          </p:cNvSpPr>
          <p:nvPr>
            <p:ph sz="half" idx="1"/>
          </p:nvPr>
        </p:nvSpPr>
        <p:spPr>
          <a:xfrm>
            <a:off x="468000" y="987574"/>
            <a:ext cx="3960000" cy="3692927"/>
          </a:xfrm>
        </p:spPr>
        <p:txBody>
          <a:bodyPr>
            <a:normAutofit/>
          </a:bodyPr>
          <a:lstStyle/>
          <a:p>
            <a:r>
              <a:rPr lang="nl-NL" dirty="0"/>
              <a:t>Knip autoverkeer </a:t>
            </a:r>
            <a:r>
              <a:rPr lang="nl-NL" dirty="0" err="1"/>
              <a:t>Eemnesserweg</a:t>
            </a:r>
            <a:r>
              <a:rPr lang="nl-NL" dirty="0"/>
              <a:t> in plaats van Boerhaavestraat</a:t>
            </a:r>
          </a:p>
          <a:p>
            <a:endParaRPr lang="nl-NL" dirty="0">
              <a:highlight>
                <a:srgbClr val="FFFF00"/>
              </a:highlight>
            </a:endParaRPr>
          </a:p>
          <a:p>
            <a:endParaRPr lang="nl-NL" dirty="0">
              <a:highlight>
                <a:srgbClr val="FFFF00"/>
              </a:highlight>
            </a:endParaRPr>
          </a:p>
          <a:p>
            <a:endParaRPr lang="nl-NL" dirty="0">
              <a:highlight>
                <a:srgbClr val="FFFF00"/>
              </a:highlight>
            </a:endParaRPr>
          </a:p>
          <a:p>
            <a:endParaRPr lang="nl-NL" dirty="0">
              <a:highlight>
                <a:srgbClr val="FFFF00"/>
              </a:highlight>
            </a:endParaRPr>
          </a:p>
          <a:p>
            <a:endParaRPr lang="nl-NL" dirty="0">
              <a:highlight>
                <a:srgbClr val="FFFF00"/>
              </a:highlight>
            </a:endParaRPr>
          </a:p>
          <a:p>
            <a:endParaRPr lang="nl-NL" dirty="0">
              <a:highlight>
                <a:srgbClr val="FFFF00"/>
              </a:highlight>
            </a:endParaRPr>
          </a:p>
        </p:txBody>
      </p:sp>
      <p:pic>
        <p:nvPicPr>
          <p:cNvPr id="1028" name="Picture 4" descr="Afbeelding waarop een wegenkaart te zien is van het gebied, met daarop met rode kruizen de afsluiting van de Kleine Drift (tussen Noorderweg en Zuiderweg) en de afsluiting van de verbinding tussen de Larenseweg en de Eemnesserweg. ">
            <a:extLst>
              <a:ext uri="{FF2B5EF4-FFF2-40B4-BE49-F238E27FC236}">
                <a16:creationId xmlns:a16="http://schemas.microsoft.com/office/drawing/2014/main" id="{E2286AA0-1572-E0F1-7DAE-AB2CC763B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55" y="1879836"/>
            <a:ext cx="4294945" cy="290130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C2329649-864C-BD47-054E-22D851BC49C6}"/>
              </a:ext>
            </a:extLst>
          </p:cNvPr>
          <p:cNvSpPr>
            <a:spLocks noGrp="1"/>
          </p:cNvSpPr>
          <p:nvPr>
            <p:ph sz="half" idx="13"/>
          </p:nvPr>
        </p:nvSpPr>
        <p:spPr>
          <a:xfrm>
            <a:off x="4680000" y="987574"/>
            <a:ext cx="3960000" cy="3692927"/>
          </a:xfrm>
        </p:spPr>
        <p:txBody>
          <a:bodyPr/>
          <a:lstStyle/>
          <a:p>
            <a:r>
              <a:rPr lang="nl-NL" dirty="0"/>
              <a:t>Geen auto-te-gast straat tussen Larenseweg en Zuiderweg</a:t>
            </a:r>
          </a:p>
          <a:p>
            <a:endParaRPr lang="nl-NL" dirty="0"/>
          </a:p>
          <a:p>
            <a:endParaRPr lang="nl-NL" dirty="0"/>
          </a:p>
          <a:p>
            <a:pPr marL="0" indent="0">
              <a:buNone/>
            </a:pPr>
            <a:endParaRPr lang="nl-NL" dirty="0">
              <a:highlight>
                <a:srgbClr val="FFFF00"/>
              </a:highlight>
            </a:endParaRPr>
          </a:p>
        </p:txBody>
      </p:sp>
      <p:pic>
        <p:nvPicPr>
          <p:cNvPr id="8" name="Afbeelding 7" descr="Afbeelding met rijrichtingen aangegeven met rode pijlen. In deze afbeelding zit geen auto-te-gast straat tussen de Larenseweg en de Zuiderweg. ">
            <a:extLst>
              <a:ext uri="{FF2B5EF4-FFF2-40B4-BE49-F238E27FC236}">
                <a16:creationId xmlns:a16="http://schemas.microsoft.com/office/drawing/2014/main" id="{CC1BAB02-7939-1D53-711E-D84588D4E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00" y="1851670"/>
            <a:ext cx="3353172" cy="2957639"/>
          </a:xfrm>
          <a:prstGeom prst="rect">
            <a:avLst/>
          </a:prstGeom>
        </p:spPr>
      </p:pic>
    </p:spTree>
    <p:extLst>
      <p:ext uri="{BB962C8B-B14F-4D97-AF65-F5344CB8AC3E}">
        <p14:creationId xmlns:p14="http://schemas.microsoft.com/office/powerpoint/2010/main" val="394867732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B0110-D1F6-0565-D81D-B3E6AF0960C9}"/>
              </a:ext>
            </a:extLst>
          </p:cNvPr>
          <p:cNvSpPr>
            <a:spLocks noGrp="1"/>
          </p:cNvSpPr>
          <p:nvPr>
            <p:ph type="title"/>
          </p:nvPr>
        </p:nvSpPr>
        <p:spPr/>
        <p:txBody>
          <a:bodyPr>
            <a:normAutofit fontScale="90000"/>
          </a:bodyPr>
          <a:lstStyle/>
          <a:p>
            <a:r>
              <a:rPr lang="nl-NL" dirty="0"/>
              <a:t>Locatie knip</a:t>
            </a:r>
          </a:p>
        </p:txBody>
      </p:sp>
      <p:sp>
        <p:nvSpPr>
          <p:cNvPr id="3" name="Tijdelijke aanduiding voor inhoud 2">
            <a:extLst>
              <a:ext uri="{FF2B5EF4-FFF2-40B4-BE49-F238E27FC236}">
                <a16:creationId xmlns:a16="http://schemas.microsoft.com/office/drawing/2014/main" id="{21817ABE-F15B-D187-285D-155CDBE36A78}"/>
              </a:ext>
            </a:extLst>
          </p:cNvPr>
          <p:cNvSpPr>
            <a:spLocks noGrp="1"/>
          </p:cNvSpPr>
          <p:nvPr>
            <p:ph sz="half" idx="1"/>
          </p:nvPr>
        </p:nvSpPr>
        <p:spPr>
          <a:xfrm>
            <a:off x="468000" y="987574"/>
            <a:ext cx="8280464" cy="3692927"/>
          </a:xfrm>
        </p:spPr>
        <p:txBody>
          <a:bodyPr>
            <a:normAutofit/>
          </a:bodyPr>
          <a:lstStyle/>
          <a:p>
            <a:pPr marL="0" indent="0">
              <a:buNone/>
            </a:pPr>
            <a:endParaRPr lang="nl-NL" dirty="0"/>
          </a:p>
          <a:p>
            <a:pPr marL="0" indent="0">
              <a:buNone/>
            </a:pPr>
            <a:r>
              <a:rPr lang="nl-NL" dirty="0"/>
              <a:t>Effecten knip Boerhaavestraat (met auto-te-gast straat)</a:t>
            </a:r>
          </a:p>
          <a:p>
            <a:pPr lvl="1"/>
            <a:r>
              <a:rPr lang="nl-NL" dirty="0"/>
              <a:t>Bereikbaarheid: beperkte omrijdafstanden voor omwonenden</a:t>
            </a:r>
            <a:endParaRPr lang="nl-NL" i="1" dirty="0"/>
          </a:p>
          <a:p>
            <a:pPr lvl="1"/>
            <a:r>
              <a:rPr lang="nl-NL" dirty="0"/>
              <a:t>Verkeer door de woonstraten: risico’s op sluipverkeer door de wijk dat via de Bakkerstraat, </a:t>
            </a:r>
            <a:r>
              <a:rPr lang="nl-NL" dirty="0" err="1"/>
              <a:t>Galvanistraat</a:t>
            </a:r>
            <a:r>
              <a:rPr lang="nl-NL" dirty="0"/>
              <a:t> of Ampèrestraat en </a:t>
            </a:r>
            <a:r>
              <a:rPr lang="nl-NL" dirty="0" err="1"/>
              <a:t>Eemnesserweg</a:t>
            </a:r>
            <a:r>
              <a:rPr lang="nl-NL" dirty="0"/>
              <a:t> een alternatieve route vindt om naar de Larenseweg te rijden</a:t>
            </a:r>
          </a:p>
          <a:p>
            <a:endParaRPr lang="nl-NL" dirty="0"/>
          </a:p>
          <a:p>
            <a:pPr marL="0" indent="0">
              <a:buNone/>
            </a:pPr>
            <a:r>
              <a:rPr lang="nl-NL" dirty="0"/>
              <a:t>Effecten knip </a:t>
            </a:r>
            <a:r>
              <a:rPr lang="nl-NL" dirty="0" err="1"/>
              <a:t>Eemnesserweg</a:t>
            </a:r>
            <a:r>
              <a:rPr lang="nl-NL" dirty="0"/>
              <a:t> (met auto-te-gast straat)</a:t>
            </a:r>
          </a:p>
          <a:p>
            <a:pPr lvl="1"/>
            <a:r>
              <a:rPr lang="nl-NL" dirty="0"/>
              <a:t>Bereikbaarheid: beperkte omrijdafstanden voor omwonenden</a:t>
            </a:r>
            <a:endParaRPr lang="nl-NL" i="1" dirty="0"/>
          </a:p>
          <a:p>
            <a:pPr lvl="1"/>
            <a:r>
              <a:rPr lang="nl-NL" dirty="0"/>
              <a:t>Verkeer door de woonstraten: sluiproute door de wijk onmogelijk gemaakt</a:t>
            </a:r>
          </a:p>
          <a:p>
            <a:pPr marL="0" indent="0">
              <a:buNone/>
            </a:pPr>
            <a:endParaRPr lang="nl-NL" dirty="0"/>
          </a:p>
          <a:p>
            <a:pPr marL="0" indent="0">
              <a:buNone/>
            </a:pPr>
            <a:r>
              <a:rPr lang="nl-NL" b="1" dirty="0"/>
              <a:t>Knip in de </a:t>
            </a:r>
            <a:r>
              <a:rPr lang="nl-NL" b="1" dirty="0" err="1"/>
              <a:t>Eemnesserweg</a:t>
            </a:r>
            <a:r>
              <a:rPr lang="nl-NL" b="1" dirty="0"/>
              <a:t>, vlakbij de </a:t>
            </a:r>
            <a:r>
              <a:rPr lang="nl-NL" b="1" dirty="0" err="1"/>
              <a:t>Larenseweg</a:t>
            </a:r>
            <a:r>
              <a:rPr lang="nl-NL" b="1" dirty="0"/>
              <a:t>, is effectiever en heeft de voorkeur</a:t>
            </a:r>
            <a:endParaRPr lang="nl-NL" b="1" strike="sngStrike" dirty="0"/>
          </a:p>
        </p:txBody>
      </p:sp>
    </p:spTree>
    <p:extLst>
      <p:ext uri="{BB962C8B-B14F-4D97-AF65-F5344CB8AC3E}">
        <p14:creationId xmlns:p14="http://schemas.microsoft.com/office/powerpoint/2010/main" val="7840864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B0110-D1F6-0565-D81D-B3E6AF0960C9}"/>
              </a:ext>
            </a:extLst>
          </p:cNvPr>
          <p:cNvSpPr>
            <a:spLocks noGrp="1"/>
          </p:cNvSpPr>
          <p:nvPr>
            <p:ph type="title"/>
          </p:nvPr>
        </p:nvSpPr>
        <p:spPr/>
        <p:txBody>
          <a:bodyPr>
            <a:normAutofit fontScale="90000"/>
          </a:bodyPr>
          <a:lstStyle/>
          <a:p>
            <a:r>
              <a:rPr lang="nl-NL" dirty="0"/>
              <a:t>Locatie knip (2)</a:t>
            </a:r>
          </a:p>
        </p:txBody>
      </p:sp>
      <p:sp>
        <p:nvSpPr>
          <p:cNvPr id="4" name="Tijdelijke aanduiding voor inhoud 3">
            <a:extLst>
              <a:ext uri="{FF2B5EF4-FFF2-40B4-BE49-F238E27FC236}">
                <a16:creationId xmlns:a16="http://schemas.microsoft.com/office/drawing/2014/main" id="{1FFFF7D7-2663-FA8D-C99E-B84BC05D9A1E}"/>
              </a:ext>
            </a:extLst>
          </p:cNvPr>
          <p:cNvSpPr>
            <a:spLocks noGrp="1"/>
          </p:cNvSpPr>
          <p:nvPr>
            <p:ph sz="half" idx="1"/>
          </p:nvPr>
        </p:nvSpPr>
        <p:spPr/>
        <p:txBody>
          <a:bodyPr/>
          <a:lstStyle/>
          <a:p>
            <a:endParaRPr lang="nl-NL"/>
          </a:p>
        </p:txBody>
      </p:sp>
      <p:pic>
        <p:nvPicPr>
          <p:cNvPr id="2050" name="Picture 2" descr="Afbeelding met wegenstructuur van het gebied, waarin de verbinding tussen de Noorderweg en de Zuiderweg (Kleine Drift) is afgesloten. Ook de verbinding tussen de Larenseweg en de Zuiderweg is voor doorgaand autoverkeer afgesloten. ">
            <a:extLst>
              <a:ext uri="{FF2B5EF4-FFF2-40B4-BE49-F238E27FC236}">
                <a16:creationId xmlns:a16="http://schemas.microsoft.com/office/drawing/2014/main" id="{A0DEC437-9815-4624-07A1-9BA268DED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00" y="868424"/>
            <a:ext cx="5908110" cy="399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0044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nl-NL" dirty="0"/>
              <a:t>Auto-te-gast straat effecten</a:t>
            </a:r>
          </a:p>
        </p:txBody>
      </p:sp>
      <p:sp>
        <p:nvSpPr>
          <p:cNvPr id="9" name="Content Placeholder 8"/>
          <p:cNvSpPr>
            <a:spLocks noGrp="1"/>
          </p:cNvSpPr>
          <p:nvPr>
            <p:ph idx="1"/>
          </p:nvPr>
        </p:nvSpPr>
        <p:spPr/>
        <p:txBody>
          <a:bodyPr>
            <a:normAutofit/>
          </a:bodyPr>
          <a:lstStyle/>
          <a:p>
            <a:pPr marL="0" indent="0">
              <a:buNone/>
            </a:pPr>
            <a:endParaRPr lang="nl-NL" sz="2400" dirty="0"/>
          </a:p>
          <a:p>
            <a:pPr marL="0" indent="0">
              <a:buNone/>
            </a:pPr>
            <a:r>
              <a:rPr lang="nl-NL" sz="1800" dirty="0"/>
              <a:t>Effecten keuze auto-te-gast straat ten opzichte van geen auto-te-gast straat:</a:t>
            </a:r>
            <a:endParaRPr lang="nl-NL" sz="1800" i="1" dirty="0">
              <a:highlight>
                <a:srgbClr val="FFFF00"/>
              </a:highlight>
            </a:endParaRPr>
          </a:p>
          <a:p>
            <a:pPr lvl="1"/>
            <a:r>
              <a:rPr lang="nl-NL" sz="1800" dirty="0"/>
              <a:t>Verkeersveiligheid</a:t>
            </a:r>
          </a:p>
          <a:p>
            <a:pPr lvl="1"/>
            <a:r>
              <a:rPr lang="nl-NL" sz="1800" dirty="0"/>
              <a:t>Verblijfskwaliteit aanwonenden en gebruikers groen plein – Stedenbouwkundige Djacco van den Bosch</a:t>
            </a:r>
          </a:p>
          <a:p>
            <a:pPr lvl="1"/>
            <a:r>
              <a:rPr lang="nl-NL" sz="1800" dirty="0"/>
              <a:t>Hoeveelheid autoverkeer</a:t>
            </a:r>
          </a:p>
          <a:p>
            <a:pPr lvl="1"/>
            <a:r>
              <a:rPr lang="nl-NL" sz="1800" dirty="0"/>
              <a:t>Bereikbaarheid</a:t>
            </a:r>
          </a:p>
          <a:p>
            <a:pPr marL="0" indent="0">
              <a:buNone/>
            </a:pPr>
            <a:endParaRPr lang="nl-NL" sz="2000" dirty="0"/>
          </a:p>
          <a:p>
            <a:pPr marL="0" indent="0">
              <a:buNone/>
            </a:pPr>
            <a:endParaRPr lang="nl-NL" sz="2000" dirty="0">
              <a:highlight>
                <a:srgbClr val="FFFF00"/>
              </a:highlight>
            </a:endParaRPr>
          </a:p>
          <a:p>
            <a:pPr marL="0" indent="0">
              <a:buNone/>
            </a:pPr>
            <a:endParaRPr lang="nl-NL" sz="2000" dirty="0"/>
          </a:p>
          <a:p>
            <a:pPr marL="0" indent="0">
              <a:buNone/>
            </a:pPr>
            <a:endParaRPr lang="nl-NL" sz="2000" dirty="0"/>
          </a:p>
          <a:p>
            <a:endParaRPr lang="nl-NL" dirty="0"/>
          </a:p>
          <a:p>
            <a:pPr marL="0" indent="0">
              <a:buNone/>
            </a:pPr>
            <a:endParaRPr lang="nl-NL" dirty="0"/>
          </a:p>
          <a:p>
            <a:endParaRPr lang="nl-NL" dirty="0"/>
          </a:p>
          <a:p>
            <a:endParaRPr lang="nl-NL" dirty="0"/>
          </a:p>
          <a:p>
            <a:pPr marL="342900" indent="-342900">
              <a:buFont typeface="+mj-lt"/>
              <a:buAutoNum type="arabicPeriod"/>
            </a:pPr>
            <a:endParaRPr lang="nl-NL" dirty="0"/>
          </a:p>
          <a:p>
            <a:pPr marL="342900" indent="-342900">
              <a:buFont typeface="+mj-lt"/>
              <a:buAutoNum type="arabicPeriod"/>
            </a:pPr>
            <a:endParaRPr lang="nl-NL" dirty="0"/>
          </a:p>
        </p:txBody>
      </p:sp>
    </p:spTree>
    <p:extLst>
      <p:ext uri="{BB962C8B-B14F-4D97-AF65-F5344CB8AC3E}">
        <p14:creationId xmlns:p14="http://schemas.microsoft.com/office/powerpoint/2010/main" val="368705105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nl-NL" dirty="0"/>
              <a:t>Verkeersveiligheid</a:t>
            </a:r>
          </a:p>
        </p:txBody>
      </p:sp>
      <p:sp>
        <p:nvSpPr>
          <p:cNvPr id="9" name="Content Placeholder 8" descr="Luchtfoto van het gebied waarin met cijfer 1 de kruising Larenseweg-Zuiderweg is aangegeven. Met cijfer 2 is de kruising Zuiderweg-Kleine Drift aangegeven."/>
          <p:cNvSpPr>
            <a:spLocks noGrp="1"/>
          </p:cNvSpPr>
          <p:nvPr>
            <p:ph idx="1"/>
          </p:nvPr>
        </p:nvSpPr>
        <p:spPr/>
        <p:txBody>
          <a:bodyPr/>
          <a:lstStyle/>
          <a:p>
            <a:pPr marL="0" indent="0">
              <a:buNone/>
            </a:pPr>
            <a:endParaRPr lang="nl-NL" dirty="0"/>
          </a:p>
          <a:p>
            <a:pPr marL="342900" indent="-342900">
              <a:buFont typeface="+mj-lt"/>
              <a:buAutoNum type="arabicPeriod"/>
            </a:pPr>
            <a:endParaRPr lang="nl-NL" dirty="0"/>
          </a:p>
          <a:p>
            <a:pPr marL="342900" indent="-342900">
              <a:buFont typeface="+mj-lt"/>
              <a:buAutoNum type="arabicPeriod"/>
            </a:pPr>
            <a:endParaRPr lang="nl-NL" dirty="0"/>
          </a:p>
        </p:txBody>
      </p:sp>
      <p:pic>
        <p:nvPicPr>
          <p:cNvPr id="3" name="Picture 2" descr="Luchtfoto van het gebied waarin met cijfer 1 de kruising Larenseweg-Zuiderweg is weergegeven. Met cijfer 2 is de kruising Zuiderweg-Kleine Drift aangegeven.">
            <a:extLst>
              <a:ext uri="{FF2B5EF4-FFF2-40B4-BE49-F238E27FC236}">
                <a16:creationId xmlns:a16="http://schemas.microsoft.com/office/drawing/2014/main" id="{D3F1805A-E898-4F0D-9C11-B34A94DAA95C}"/>
              </a:ext>
            </a:extLst>
          </p:cNvPr>
          <p:cNvPicPr>
            <a:picLocks noChangeAspect="1"/>
          </p:cNvPicPr>
          <p:nvPr/>
        </p:nvPicPr>
        <p:blipFill rotWithShape="1">
          <a:blip r:embed="rId3"/>
          <a:srcRect l="26531" t="17331" r="18553" b="9178"/>
          <a:stretch/>
        </p:blipFill>
        <p:spPr>
          <a:xfrm>
            <a:off x="511443" y="1101074"/>
            <a:ext cx="4464496" cy="3360676"/>
          </a:xfrm>
          <a:prstGeom prst="rect">
            <a:avLst/>
          </a:prstGeom>
        </p:spPr>
      </p:pic>
      <p:sp>
        <p:nvSpPr>
          <p:cNvPr id="4" name="Oval 3">
            <a:extLst>
              <a:ext uri="{FF2B5EF4-FFF2-40B4-BE49-F238E27FC236}">
                <a16:creationId xmlns:a16="http://schemas.microsoft.com/office/drawing/2014/main" id="{9C6DF767-CD24-4D92-BD92-211ED69B7037}"/>
              </a:ext>
            </a:extLst>
          </p:cNvPr>
          <p:cNvSpPr/>
          <p:nvPr/>
        </p:nvSpPr>
        <p:spPr>
          <a:xfrm>
            <a:off x="3028255" y="1428150"/>
            <a:ext cx="864096" cy="504056"/>
          </a:xfrm>
          <a:prstGeom prst="ellipse">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1</a:t>
            </a:r>
          </a:p>
        </p:txBody>
      </p:sp>
      <p:sp>
        <p:nvSpPr>
          <p:cNvPr id="11" name="Oval 10">
            <a:extLst>
              <a:ext uri="{FF2B5EF4-FFF2-40B4-BE49-F238E27FC236}">
                <a16:creationId xmlns:a16="http://schemas.microsoft.com/office/drawing/2014/main" id="{02B0FC5A-0F72-47FD-9759-2E63F44169A2}"/>
              </a:ext>
            </a:extLst>
          </p:cNvPr>
          <p:cNvSpPr/>
          <p:nvPr/>
        </p:nvSpPr>
        <p:spPr>
          <a:xfrm>
            <a:off x="2470930" y="2658506"/>
            <a:ext cx="557325" cy="504056"/>
          </a:xfrm>
          <a:prstGeom prst="ellipse">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2</a:t>
            </a:r>
          </a:p>
        </p:txBody>
      </p:sp>
      <p:sp>
        <p:nvSpPr>
          <p:cNvPr id="7" name="Content Placeholder 8">
            <a:extLst>
              <a:ext uri="{FF2B5EF4-FFF2-40B4-BE49-F238E27FC236}">
                <a16:creationId xmlns:a16="http://schemas.microsoft.com/office/drawing/2014/main" id="{BF19E6E3-B8DC-4288-8034-EC3FDB793706}"/>
              </a:ext>
            </a:extLst>
          </p:cNvPr>
          <p:cNvSpPr txBox="1">
            <a:spLocks/>
          </p:cNvSpPr>
          <p:nvPr/>
        </p:nvSpPr>
        <p:spPr>
          <a:xfrm>
            <a:off x="5220072" y="1101074"/>
            <a:ext cx="3672408" cy="3570338"/>
          </a:xfrm>
          <a:prstGeom prst="rect">
            <a:avLst/>
          </a:prstGeom>
        </p:spPr>
        <p:txBody>
          <a:bodyPr vert="horz" lIns="0" tIns="0" rIns="0" bIns="0" rtlCol="0">
            <a:normAutofit/>
          </a:bodyPr>
          <a:lstStyle>
            <a:lvl1pPr marL="285750" indent="-285750" algn="l" defTabSz="914400" rtl="0" eaLnBrk="1" latinLnBrk="0" hangingPunct="1">
              <a:lnSpc>
                <a:spcPct val="100000"/>
              </a:lnSpc>
              <a:spcBef>
                <a:spcPts val="0"/>
              </a:spcBef>
              <a:spcAft>
                <a:spcPts val="600"/>
              </a:spcAft>
              <a:buClr>
                <a:schemeClr val="accent1"/>
              </a:buClr>
              <a:buSzPct val="80000"/>
              <a:buFont typeface="Wingdings" panose="05000000000000000000" pitchFamily="2" charset="2"/>
              <a:buChar char="n"/>
              <a:defRPr sz="1600" kern="1200">
                <a:solidFill>
                  <a:srgbClr val="00577E"/>
                </a:solidFill>
                <a:latin typeface="Arial" pitchFamily="34" charset="0"/>
                <a:ea typeface="+mn-ea"/>
                <a:cs typeface="Arial" pitchFamily="34" charset="0"/>
              </a:defRPr>
            </a:lvl1pPr>
            <a:lvl2pPr marL="540000" indent="-270000" algn="l" defTabSz="914400" rtl="0" eaLnBrk="1" latinLnBrk="0" hangingPunct="1">
              <a:lnSpc>
                <a:spcPct val="100000"/>
              </a:lnSpc>
              <a:spcBef>
                <a:spcPts val="0"/>
              </a:spcBef>
              <a:spcAft>
                <a:spcPts val="600"/>
              </a:spcAft>
              <a:buClr>
                <a:schemeClr val="accent1"/>
              </a:buClr>
              <a:buSzPct val="70000"/>
              <a:buFont typeface="Wingdings" pitchFamily="2" charset="2"/>
              <a:buChar char="n"/>
              <a:defRPr sz="1600" kern="1200">
                <a:solidFill>
                  <a:srgbClr val="00577E"/>
                </a:solidFill>
                <a:latin typeface="Arial" pitchFamily="34" charset="0"/>
                <a:ea typeface="+mn-ea"/>
                <a:cs typeface="Arial" pitchFamily="34" charset="0"/>
              </a:defRPr>
            </a:lvl2pPr>
            <a:lvl3pPr marL="810000" indent="-270000" algn="l" defTabSz="914400" rtl="0" eaLnBrk="1" latinLnBrk="0" hangingPunct="1">
              <a:lnSpc>
                <a:spcPct val="100000"/>
              </a:lnSpc>
              <a:spcBef>
                <a:spcPts val="0"/>
              </a:spcBef>
              <a:spcAft>
                <a:spcPts val="600"/>
              </a:spcAft>
              <a:buClr>
                <a:schemeClr val="accent1"/>
              </a:buClr>
              <a:buSzPct val="70000"/>
              <a:buFont typeface="Wingdings" pitchFamily="2" charset="2"/>
              <a:buChar char=""/>
              <a:defRPr sz="1600" kern="1200">
                <a:solidFill>
                  <a:srgbClr val="00577E"/>
                </a:solidFill>
                <a:latin typeface="Arial" pitchFamily="34" charset="0"/>
                <a:ea typeface="+mn-ea"/>
                <a:cs typeface="Arial" pitchFamily="34" charset="0"/>
              </a:defRPr>
            </a:lvl3pPr>
            <a:lvl4pPr marL="1080000" indent="-270000" algn="l" defTabSz="914400" rtl="0" eaLnBrk="1" latinLnBrk="0" hangingPunct="1">
              <a:lnSpc>
                <a:spcPct val="100000"/>
              </a:lnSpc>
              <a:spcBef>
                <a:spcPts val="0"/>
              </a:spcBef>
              <a:spcAft>
                <a:spcPts val="600"/>
              </a:spcAft>
              <a:buClr>
                <a:schemeClr val="accent1"/>
              </a:buClr>
              <a:buSzPct val="70000"/>
              <a:buFont typeface="Wingdings" pitchFamily="2" charset="2"/>
              <a:buChar char=""/>
              <a:defRPr sz="1600" kern="1200">
                <a:solidFill>
                  <a:srgbClr val="00577E"/>
                </a:solidFill>
                <a:latin typeface="Arial" pitchFamily="34" charset="0"/>
                <a:ea typeface="+mn-ea"/>
                <a:cs typeface="Arial" pitchFamily="34" charset="0"/>
              </a:defRPr>
            </a:lvl4pPr>
            <a:lvl5pPr marL="1350000" indent="-270000" algn="l" defTabSz="914400" rtl="0" eaLnBrk="1" latinLnBrk="0" hangingPunct="1">
              <a:lnSpc>
                <a:spcPct val="100000"/>
              </a:lnSpc>
              <a:spcBef>
                <a:spcPts val="0"/>
              </a:spcBef>
              <a:spcAft>
                <a:spcPts val="600"/>
              </a:spcAft>
              <a:buClr>
                <a:schemeClr val="accent1"/>
              </a:buClr>
              <a:buSzPct val="70000"/>
              <a:buFont typeface="Wingdings" pitchFamily="2" charset="2"/>
              <a:buChar char=""/>
              <a:defRPr sz="1600" kern="1200">
                <a:solidFill>
                  <a:srgbClr val="0057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dirty="0"/>
              <a:t>Effect met auto-te- gast straat:</a:t>
            </a:r>
          </a:p>
          <a:p>
            <a:pPr marL="0" indent="0">
              <a:buNone/>
            </a:pPr>
            <a:endParaRPr lang="nl-NL" dirty="0"/>
          </a:p>
          <a:p>
            <a:pPr marL="342900" indent="-342900">
              <a:buFont typeface="+mj-lt"/>
              <a:buAutoNum type="arabicPeriod"/>
            </a:pPr>
            <a:r>
              <a:rPr lang="nl-NL" dirty="0"/>
              <a:t>Verslechtering door nieuwe kruisende stromen</a:t>
            </a:r>
          </a:p>
          <a:p>
            <a:pPr marL="342900" indent="-342900">
              <a:buFont typeface="+mj-lt"/>
              <a:buAutoNum type="arabicPeriod"/>
            </a:pPr>
            <a:r>
              <a:rPr lang="nl-NL" dirty="0"/>
              <a:t>Verslechtering door extra verkeersstroom autoverkeer in combinatie met fietsbewegingen &amp; verslechtering van oversteekbaarheid</a:t>
            </a:r>
          </a:p>
        </p:txBody>
      </p:sp>
    </p:spTree>
    <p:extLst>
      <p:ext uri="{BB962C8B-B14F-4D97-AF65-F5344CB8AC3E}">
        <p14:creationId xmlns:p14="http://schemas.microsoft.com/office/powerpoint/2010/main" val="313401507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E8A0E-4B8E-7C0A-19B2-54F9CC58CF7D}"/>
              </a:ext>
            </a:extLst>
          </p:cNvPr>
          <p:cNvSpPr>
            <a:spLocks noGrp="1"/>
          </p:cNvSpPr>
          <p:nvPr>
            <p:ph type="title"/>
          </p:nvPr>
        </p:nvSpPr>
        <p:spPr/>
        <p:txBody>
          <a:bodyPr>
            <a:normAutofit fontScale="90000"/>
          </a:bodyPr>
          <a:lstStyle/>
          <a:p>
            <a:r>
              <a:rPr lang="nl-NL" dirty="0"/>
              <a:t>Verblijfskwaliteit</a:t>
            </a:r>
          </a:p>
        </p:txBody>
      </p:sp>
      <p:sp>
        <p:nvSpPr>
          <p:cNvPr id="3" name="Tijdelijke aanduiding voor inhoud 2" descr="Indicatieve sfeerbeelden van het groene plein waarlangs een auto-te-gast straat of een normaal fietspad kan lopen. ">
            <a:extLst>
              <a:ext uri="{FF2B5EF4-FFF2-40B4-BE49-F238E27FC236}">
                <a16:creationId xmlns:a16="http://schemas.microsoft.com/office/drawing/2014/main" id="{A18D7137-0D5A-7576-034A-7102770E2EAB}"/>
              </a:ext>
            </a:extLst>
          </p:cNvPr>
          <p:cNvSpPr>
            <a:spLocks noGrp="1"/>
          </p:cNvSpPr>
          <p:nvPr>
            <p:ph idx="1"/>
          </p:nvPr>
        </p:nvSpPr>
        <p:spPr/>
        <p:txBody>
          <a:bodyPr/>
          <a:lstStyle/>
          <a:p>
            <a:endParaRPr lang="nl-NL" dirty="0">
              <a:highlight>
                <a:srgbClr val="FFFF00"/>
              </a:highlight>
            </a:endParaRPr>
          </a:p>
          <a:p>
            <a:endParaRPr lang="nl-NL" dirty="0"/>
          </a:p>
        </p:txBody>
      </p:sp>
      <p:pic>
        <p:nvPicPr>
          <p:cNvPr id="5" name="Afbeelding 4" descr="Sfeerbeeld groene plein met bomen en gras met daarnaast een auto-te-gast straat met fietsers en auto's. ">
            <a:extLst>
              <a:ext uri="{FF2B5EF4-FFF2-40B4-BE49-F238E27FC236}">
                <a16:creationId xmlns:a16="http://schemas.microsoft.com/office/drawing/2014/main" id="{1A4B5927-54E4-A98E-5108-D43AB2F01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13" y="953419"/>
            <a:ext cx="4443984" cy="2499741"/>
          </a:xfrm>
          <a:prstGeom prst="rect">
            <a:avLst/>
          </a:prstGeom>
        </p:spPr>
      </p:pic>
      <p:sp>
        <p:nvSpPr>
          <p:cNvPr id="8" name="Tekstvak 7">
            <a:extLst>
              <a:ext uri="{FF2B5EF4-FFF2-40B4-BE49-F238E27FC236}">
                <a16:creationId xmlns:a16="http://schemas.microsoft.com/office/drawing/2014/main" id="{CDD47DA2-355D-C8A1-2680-175889BBA32A}"/>
              </a:ext>
            </a:extLst>
          </p:cNvPr>
          <p:cNvSpPr txBox="1"/>
          <p:nvPr/>
        </p:nvSpPr>
        <p:spPr>
          <a:xfrm>
            <a:off x="1403647" y="3582621"/>
            <a:ext cx="2016225" cy="369332"/>
          </a:xfrm>
          <a:prstGeom prst="rect">
            <a:avLst/>
          </a:prstGeom>
          <a:noFill/>
        </p:spPr>
        <p:txBody>
          <a:bodyPr wrap="square" rtlCol="0">
            <a:spAutoFit/>
          </a:bodyPr>
          <a:lstStyle/>
          <a:p>
            <a:r>
              <a:rPr lang="nl-NL" dirty="0"/>
              <a:t>Auto-te-gast straat</a:t>
            </a:r>
          </a:p>
        </p:txBody>
      </p:sp>
      <p:pic>
        <p:nvPicPr>
          <p:cNvPr id="7" name="Afbeelding 6" descr="Sfeerbeeld groene plein met daarnaast een fietspad met fietsers en een wandelpad door het gras met bomen. ">
            <a:extLst>
              <a:ext uri="{FF2B5EF4-FFF2-40B4-BE49-F238E27FC236}">
                <a16:creationId xmlns:a16="http://schemas.microsoft.com/office/drawing/2014/main" id="{5A43B46C-1129-68F7-20BD-03011FB1A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448" y="953420"/>
            <a:ext cx="4458951" cy="2508160"/>
          </a:xfrm>
          <a:prstGeom prst="rect">
            <a:avLst/>
          </a:prstGeom>
        </p:spPr>
      </p:pic>
      <p:sp>
        <p:nvSpPr>
          <p:cNvPr id="9" name="Tekstvak 8">
            <a:extLst>
              <a:ext uri="{FF2B5EF4-FFF2-40B4-BE49-F238E27FC236}">
                <a16:creationId xmlns:a16="http://schemas.microsoft.com/office/drawing/2014/main" id="{CA18E554-E639-AE06-DF8A-34E93C622DDE}"/>
              </a:ext>
            </a:extLst>
          </p:cNvPr>
          <p:cNvSpPr txBox="1"/>
          <p:nvPr/>
        </p:nvSpPr>
        <p:spPr>
          <a:xfrm>
            <a:off x="5508104" y="3582621"/>
            <a:ext cx="3545328" cy="369332"/>
          </a:xfrm>
          <a:prstGeom prst="rect">
            <a:avLst/>
          </a:prstGeom>
          <a:noFill/>
        </p:spPr>
        <p:txBody>
          <a:bodyPr wrap="square" rtlCol="0">
            <a:spAutoFit/>
          </a:bodyPr>
          <a:lstStyle/>
          <a:p>
            <a:r>
              <a:rPr lang="nl-NL" dirty="0"/>
              <a:t>Zonder auto-te-gast straat</a:t>
            </a:r>
          </a:p>
        </p:txBody>
      </p:sp>
      <p:sp>
        <p:nvSpPr>
          <p:cNvPr id="10" name="Tekstvak 9">
            <a:extLst>
              <a:ext uri="{FF2B5EF4-FFF2-40B4-BE49-F238E27FC236}">
                <a16:creationId xmlns:a16="http://schemas.microsoft.com/office/drawing/2014/main" id="{E98D2C48-3CC3-F03F-914F-0A5E2F2E1524}"/>
              </a:ext>
            </a:extLst>
          </p:cNvPr>
          <p:cNvSpPr txBox="1"/>
          <p:nvPr/>
        </p:nvSpPr>
        <p:spPr>
          <a:xfrm>
            <a:off x="3203848" y="4095053"/>
            <a:ext cx="3240360" cy="646331"/>
          </a:xfrm>
          <a:prstGeom prst="rect">
            <a:avLst/>
          </a:prstGeom>
          <a:noFill/>
        </p:spPr>
        <p:txBody>
          <a:bodyPr wrap="square" rtlCol="0">
            <a:spAutoFit/>
          </a:bodyPr>
          <a:lstStyle/>
          <a:p>
            <a:r>
              <a:rPr lang="nl-NL" dirty="0"/>
              <a:t>Circa 2.400 auto’s per dag</a:t>
            </a:r>
          </a:p>
          <a:p>
            <a:r>
              <a:rPr lang="nl-NL" dirty="0"/>
              <a:t>Circa 5.500 fietsers per dag</a:t>
            </a:r>
          </a:p>
        </p:txBody>
      </p:sp>
    </p:spTree>
    <p:extLst>
      <p:ext uri="{BB962C8B-B14F-4D97-AF65-F5344CB8AC3E}">
        <p14:creationId xmlns:p14="http://schemas.microsoft.com/office/powerpoint/2010/main" val="222516574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nl-NL" dirty="0"/>
              <a:t>Hoeveelheid autoverkeer met auto-te-gast straat</a:t>
            </a:r>
          </a:p>
        </p:txBody>
      </p:sp>
      <p:sp>
        <p:nvSpPr>
          <p:cNvPr id="9" name="Content Placeholder 8"/>
          <p:cNvSpPr>
            <a:spLocks noGrp="1"/>
          </p:cNvSpPr>
          <p:nvPr>
            <p:ph idx="1"/>
          </p:nvPr>
        </p:nvSpPr>
        <p:spPr/>
        <p:txBody>
          <a:bodyPr>
            <a:normAutofit/>
          </a:bodyPr>
          <a:lstStyle/>
          <a:p>
            <a:pPr marL="0" indent="0">
              <a:buNone/>
            </a:pPr>
            <a:endParaRPr lang="nl-NL" sz="2400" dirty="0"/>
          </a:p>
          <a:p>
            <a:pPr marL="0" indent="0">
              <a:buNone/>
            </a:pPr>
            <a:r>
              <a:rPr lang="nl-NL" sz="1800" dirty="0"/>
              <a:t>Klein deel verkeer kiest nieuwe, andere routes </a:t>
            </a:r>
          </a:p>
          <a:p>
            <a:pPr marL="0" indent="0">
              <a:buNone/>
            </a:pPr>
            <a:r>
              <a:rPr lang="nl-NL" sz="1800" dirty="0"/>
              <a:t>Verschuivingen in aantallen auto’s:</a:t>
            </a:r>
            <a:endParaRPr lang="nl-NL" sz="1800" i="1" dirty="0">
              <a:highlight>
                <a:srgbClr val="FFFF00"/>
              </a:highlight>
            </a:endParaRPr>
          </a:p>
          <a:p>
            <a:pPr lvl="1"/>
            <a:r>
              <a:rPr lang="nl-NL" sz="1800" dirty="0" err="1"/>
              <a:t>Larenseweg</a:t>
            </a:r>
            <a:r>
              <a:rPr lang="nl-NL" sz="1800" dirty="0"/>
              <a:t> en Zuiderweg: +2.000 </a:t>
            </a:r>
            <a:r>
              <a:rPr lang="nl-NL" sz="1800" dirty="0" err="1"/>
              <a:t>mvt</a:t>
            </a:r>
            <a:r>
              <a:rPr lang="nl-NL" sz="1800" dirty="0"/>
              <a:t>/etmaal</a:t>
            </a:r>
          </a:p>
          <a:p>
            <a:pPr lvl="1"/>
            <a:r>
              <a:rPr lang="nl-NL" sz="1800" dirty="0"/>
              <a:t>Prof. Kochstraat: + 1.000 </a:t>
            </a:r>
            <a:r>
              <a:rPr lang="nl-NL" sz="1800" dirty="0" err="1"/>
              <a:t>mvt</a:t>
            </a:r>
            <a:r>
              <a:rPr lang="nl-NL" sz="1800" dirty="0"/>
              <a:t>/etmaal</a:t>
            </a:r>
          </a:p>
          <a:p>
            <a:pPr lvl="1"/>
            <a:r>
              <a:rPr lang="nl-NL" sz="1800" dirty="0"/>
              <a:t>Jan van der Heijdenstraat en </a:t>
            </a:r>
            <a:r>
              <a:rPr lang="nl-NL" sz="1800" dirty="0" err="1"/>
              <a:t>Minckelersstraat</a:t>
            </a:r>
            <a:r>
              <a:rPr lang="nl-NL" sz="1800" dirty="0"/>
              <a:t>: - 1.000 </a:t>
            </a:r>
            <a:r>
              <a:rPr lang="nl-NL" sz="1800" dirty="0" err="1"/>
              <a:t>mvt</a:t>
            </a:r>
            <a:r>
              <a:rPr lang="nl-NL" sz="1800" dirty="0"/>
              <a:t>/etmaal</a:t>
            </a:r>
          </a:p>
          <a:p>
            <a:pPr lvl="1"/>
            <a:r>
              <a:rPr lang="nl-NL" sz="1800" dirty="0"/>
              <a:t>Overige straten in de wijken: kleinere verschillen</a:t>
            </a:r>
          </a:p>
          <a:p>
            <a:pPr marL="270000" lvl="1" indent="0">
              <a:buNone/>
            </a:pPr>
            <a:endParaRPr lang="nl-NL" sz="1800" dirty="0"/>
          </a:p>
          <a:p>
            <a:pPr marL="15750" indent="0">
              <a:buNone/>
            </a:pPr>
            <a:r>
              <a:rPr lang="nl-NL" sz="1800" dirty="0"/>
              <a:t>De hoeveelheid autoverkeer in woonstraten blijft ruim onder de 5.000 </a:t>
            </a:r>
            <a:r>
              <a:rPr lang="nl-NL" sz="1800" dirty="0" err="1"/>
              <a:t>mvt</a:t>
            </a:r>
            <a:r>
              <a:rPr lang="nl-NL" sz="1800" dirty="0"/>
              <a:t>/etmaal (passend)</a:t>
            </a:r>
          </a:p>
          <a:p>
            <a:pPr marL="270000" lvl="1" indent="0">
              <a:buNone/>
            </a:pPr>
            <a:endParaRPr lang="nl-NL" sz="1800" dirty="0"/>
          </a:p>
          <a:p>
            <a:pPr lvl="1"/>
            <a:endParaRPr lang="nl-NL" sz="1800" dirty="0"/>
          </a:p>
          <a:p>
            <a:pPr marL="0" indent="0">
              <a:buNone/>
            </a:pPr>
            <a:endParaRPr lang="nl-NL" sz="2000" dirty="0"/>
          </a:p>
          <a:p>
            <a:pPr marL="0" indent="0">
              <a:buNone/>
            </a:pPr>
            <a:endParaRPr lang="nl-NL" sz="2000" dirty="0">
              <a:highlight>
                <a:srgbClr val="FFFF00"/>
              </a:highlight>
            </a:endParaRPr>
          </a:p>
          <a:p>
            <a:pPr marL="0" indent="0">
              <a:buNone/>
            </a:pPr>
            <a:endParaRPr lang="nl-NL" sz="2000" dirty="0"/>
          </a:p>
          <a:p>
            <a:pPr marL="0" indent="0">
              <a:buNone/>
            </a:pPr>
            <a:endParaRPr lang="nl-NL" sz="2000" dirty="0"/>
          </a:p>
          <a:p>
            <a:endParaRPr lang="nl-NL" dirty="0"/>
          </a:p>
          <a:p>
            <a:pPr marL="0" indent="0">
              <a:buNone/>
            </a:pPr>
            <a:endParaRPr lang="nl-NL" dirty="0"/>
          </a:p>
          <a:p>
            <a:endParaRPr lang="nl-NL" dirty="0"/>
          </a:p>
          <a:p>
            <a:endParaRPr lang="nl-NL" dirty="0"/>
          </a:p>
          <a:p>
            <a:pPr marL="342900" indent="-342900">
              <a:buFont typeface="+mj-lt"/>
              <a:buAutoNum type="arabicPeriod"/>
            </a:pPr>
            <a:endParaRPr lang="nl-NL" dirty="0"/>
          </a:p>
          <a:p>
            <a:pPr marL="342900" indent="-342900">
              <a:buFont typeface="+mj-lt"/>
              <a:buAutoNum type="arabicPeriod"/>
            </a:pPr>
            <a:endParaRPr lang="nl-NL" dirty="0"/>
          </a:p>
        </p:txBody>
      </p:sp>
    </p:spTree>
    <p:extLst>
      <p:ext uri="{BB962C8B-B14F-4D97-AF65-F5344CB8AC3E}">
        <p14:creationId xmlns:p14="http://schemas.microsoft.com/office/powerpoint/2010/main" val="318180448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nl-NL" dirty="0"/>
              <a:t>Bereikbaarheid</a:t>
            </a:r>
          </a:p>
        </p:txBody>
      </p:sp>
      <p:sp>
        <p:nvSpPr>
          <p:cNvPr id="9" name="Content Placeholder 8"/>
          <p:cNvSpPr>
            <a:spLocks noGrp="1"/>
          </p:cNvSpPr>
          <p:nvPr>
            <p:ph idx="1"/>
          </p:nvPr>
        </p:nvSpPr>
        <p:spPr>
          <a:xfrm>
            <a:off x="467999" y="1059583"/>
            <a:ext cx="8171999" cy="3702932"/>
          </a:xfrm>
        </p:spPr>
        <p:txBody>
          <a:bodyPr/>
          <a:lstStyle/>
          <a:p>
            <a:pPr marL="0" indent="0">
              <a:buNone/>
            </a:pPr>
            <a:endParaRPr lang="nl-NL" sz="1800" dirty="0"/>
          </a:p>
          <a:p>
            <a:r>
              <a:rPr lang="nl-NL" sz="1800" dirty="0"/>
              <a:t>Aanleg van auto-te-gast straat geeft een kortere route voor bewoners van een deel van de Kleine Drift, de Zuiderweg met zijstraten</a:t>
            </a:r>
          </a:p>
          <a:p>
            <a:endParaRPr lang="nl-NL" sz="1800" dirty="0"/>
          </a:p>
          <a:p>
            <a:r>
              <a:rPr lang="nl-NL" sz="1800" dirty="0"/>
              <a:t>Meer informatie over de bereikbaarheid en de hoeveelheid verkeer in uw buurt is te vinden op de informatiepanelen</a:t>
            </a:r>
          </a:p>
        </p:txBody>
      </p:sp>
    </p:spTree>
    <p:extLst>
      <p:ext uri="{BB962C8B-B14F-4D97-AF65-F5344CB8AC3E}">
        <p14:creationId xmlns:p14="http://schemas.microsoft.com/office/powerpoint/2010/main" val="232290696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nl-NL" dirty="0"/>
              <a:t>Inzicht uit verkeersonderzoek</a:t>
            </a:r>
          </a:p>
        </p:txBody>
      </p:sp>
      <p:sp>
        <p:nvSpPr>
          <p:cNvPr id="9" name="Content Placeholder 8"/>
          <p:cNvSpPr>
            <a:spLocks noGrp="1"/>
          </p:cNvSpPr>
          <p:nvPr>
            <p:ph idx="1"/>
          </p:nvPr>
        </p:nvSpPr>
        <p:spPr>
          <a:xfrm>
            <a:off x="468000" y="1059582"/>
            <a:ext cx="8352472" cy="3096344"/>
          </a:xfrm>
        </p:spPr>
        <p:txBody>
          <a:bodyPr>
            <a:normAutofit/>
          </a:bodyPr>
          <a:lstStyle/>
          <a:p>
            <a:pPr marL="0" indent="0">
              <a:buNone/>
            </a:pPr>
            <a:endParaRPr lang="nl-NL" sz="1800" dirty="0"/>
          </a:p>
          <a:p>
            <a:pPr marL="0" indent="0">
              <a:buNone/>
            </a:pPr>
            <a:r>
              <a:rPr lang="nl-NL" sz="1800" dirty="0"/>
              <a:t>Geen auto-te-gast straat zorgt ervoor dat:</a:t>
            </a:r>
          </a:p>
          <a:p>
            <a:pPr lvl="1"/>
            <a:r>
              <a:rPr lang="nl-NL" sz="1800" dirty="0"/>
              <a:t>De verkeersveiligheid van de fietsers en voetgangers verbeterd</a:t>
            </a:r>
          </a:p>
          <a:p>
            <a:pPr lvl="1"/>
            <a:r>
              <a:rPr lang="nl-NL" sz="1800" dirty="0"/>
              <a:t>Het Bruisend Hart verkeersluwer en daarmee prettiger wordt als verblijfsruimte</a:t>
            </a:r>
          </a:p>
          <a:p>
            <a:pPr marL="270000" lvl="1" indent="0">
              <a:buNone/>
            </a:pPr>
            <a:endParaRPr lang="nl-NL" sz="1800" dirty="0"/>
          </a:p>
          <a:p>
            <a:pPr marL="15750" indent="0">
              <a:buNone/>
            </a:pPr>
            <a:r>
              <a:rPr lang="nl-NL" sz="1800" dirty="0"/>
              <a:t>Een auto-te-gast straat zorgt ervoor dat:</a:t>
            </a:r>
          </a:p>
          <a:p>
            <a:pPr lvl="1"/>
            <a:r>
              <a:rPr lang="nl-NL" sz="1800" dirty="0"/>
              <a:t>Er een kortere route voor bewoners van een deel van de Kleine Drift, de Zuiderweg met zijstraten komt</a:t>
            </a:r>
          </a:p>
          <a:p>
            <a:pPr lvl="1"/>
            <a:endParaRPr lang="nl-NL" sz="1800" dirty="0"/>
          </a:p>
          <a:p>
            <a:pPr lvl="1"/>
            <a:endParaRPr lang="nl-NL" sz="1800" dirty="0"/>
          </a:p>
        </p:txBody>
      </p:sp>
    </p:spTree>
    <p:extLst>
      <p:ext uri="{BB962C8B-B14F-4D97-AF65-F5344CB8AC3E}">
        <p14:creationId xmlns:p14="http://schemas.microsoft.com/office/powerpoint/2010/main" val="318756134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nl-NL" dirty="0"/>
              <a:t>Reactie mogelijkheden</a:t>
            </a:r>
          </a:p>
        </p:txBody>
      </p:sp>
      <p:sp>
        <p:nvSpPr>
          <p:cNvPr id="9" name="Content Placeholder 8"/>
          <p:cNvSpPr>
            <a:spLocks noGrp="1"/>
          </p:cNvSpPr>
          <p:nvPr>
            <p:ph idx="1"/>
          </p:nvPr>
        </p:nvSpPr>
        <p:spPr>
          <a:xfrm>
            <a:off x="468000" y="1059582"/>
            <a:ext cx="7776408" cy="3611830"/>
          </a:xfrm>
        </p:spPr>
        <p:txBody>
          <a:bodyPr>
            <a:normAutofit/>
          </a:bodyPr>
          <a:lstStyle/>
          <a:p>
            <a:pPr marL="0" indent="0">
              <a:buNone/>
            </a:pPr>
            <a:r>
              <a:rPr lang="nl-NL" sz="2000" dirty="0"/>
              <a:t>Wij horen graag uw reactie via:</a:t>
            </a:r>
          </a:p>
          <a:p>
            <a:pPr marL="0" indent="0">
              <a:buNone/>
            </a:pPr>
            <a:endParaRPr lang="nl-NL" sz="2000" dirty="0"/>
          </a:p>
          <a:p>
            <a:r>
              <a:rPr lang="nl-NL" sz="2000" dirty="0"/>
              <a:t>Digitale enquête via https://1221.hilversum.nl</a:t>
            </a:r>
          </a:p>
          <a:p>
            <a:r>
              <a:rPr lang="nl-NL" sz="2000" dirty="0"/>
              <a:t>Papieren enquête – achter in de zaal bij informatiepanelen</a:t>
            </a:r>
          </a:p>
          <a:p>
            <a:pPr marL="0" indent="0">
              <a:buNone/>
            </a:pPr>
            <a:endParaRPr lang="nl-NL" sz="2000" dirty="0"/>
          </a:p>
          <a:p>
            <a:pPr marL="0" indent="0">
              <a:buNone/>
            </a:pPr>
            <a:r>
              <a:rPr lang="nl-NL" sz="2000" dirty="0"/>
              <a:t>Tot ziens bij de inloopbijeenkomst over het stedenbouwkundig plan op 2 november.</a:t>
            </a:r>
          </a:p>
          <a:p>
            <a:pPr marL="0" indent="0">
              <a:buNone/>
            </a:pPr>
            <a:r>
              <a:rPr lang="nl-NL" sz="2000" dirty="0"/>
              <a:t>Locatie: Vonk in de Wijk , Tijd: 20.00 uur tot 22.00 uur </a:t>
            </a:r>
          </a:p>
        </p:txBody>
      </p:sp>
    </p:spTree>
    <p:extLst>
      <p:ext uri="{BB962C8B-B14F-4D97-AF65-F5344CB8AC3E}">
        <p14:creationId xmlns:p14="http://schemas.microsoft.com/office/powerpoint/2010/main" val="94556991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691DFAE-81F1-9B4F-A01F-802F001A8B01}"/>
              </a:ext>
            </a:extLst>
          </p:cNvPr>
          <p:cNvSpPr>
            <a:spLocks noGrp="1"/>
          </p:cNvSpPr>
          <p:nvPr>
            <p:ph type="title"/>
          </p:nvPr>
        </p:nvSpPr>
        <p:spPr/>
        <p:txBody>
          <a:bodyPr/>
          <a:lstStyle/>
          <a:p>
            <a:r>
              <a:rPr lang="nl-NL" dirty="0"/>
              <a:t>Agenda informatiebijeenkomst</a:t>
            </a:r>
          </a:p>
        </p:txBody>
      </p:sp>
      <p:sp>
        <p:nvSpPr>
          <p:cNvPr id="2" name="Tijdelijke aanduiding voor inhoud 1"/>
          <p:cNvSpPr>
            <a:spLocks noGrp="1"/>
          </p:cNvSpPr>
          <p:nvPr>
            <p:ph idx="1"/>
          </p:nvPr>
        </p:nvSpPr>
        <p:spPr/>
        <p:txBody>
          <a:bodyPr>
            <a:normAutofit/>
          </a:bodyPr>
          <a:lstStyle/>
          <a:p>
            <a:r>
              <a:rPr lang="nl-NL" dirty="0">
                <a:ea typeface="Calibri"/>
                <a:cs typeface="Calibri"/>
              </a:rPr>
              <a:t>Introductie Bruisend Hart</a:t>
            </a:r>
          </a:p>
          <a:p>
            <a:r>
              <a:rPr lang="nl-NL" dirty="0">
                <a:ea typeface="Calibri"/>
                <a:cs typeface="Calibri"/>
              </a:rPr>
              <a:t>Wat kan er veranderen aan de verkeerssituatie en welke gevolgen heeft dat? – Joep Coopmans RHDHV</a:t>
            </a:r>
          </a:p>
          <a:p>
            <a:r>
              <a:rPr lang="nl-NL" dirty="0">
                <a:ea typeface="Calibri"/>
                <a:cs typeface="Calibri"/>
              </a:rPr>
              <a:t>Samen in gesprek bij de informatiepanelen</a:t>
            </a:r>
          </a:p>
          <a:p>
            <a:pPr lvl="1"/>
            <a:r>
              <a:rPr lang="nl-NL" dirty="0">
                <a:ea typeface="Calibri"/>
                <a:cs typeface="Calibri"/>
              </a:rPr>
              <a:t>Hoe kom ik bij mijn woning?</a:t>
            </a:r>
          </a:p>
          <a:p>
            <a:pPr lvl="1"/>
            <a:r>
              <a:rPr lang="nl-NL" dirty="0">
                <a:ea typeface="Calibri"/>
                <a:cs typeface="Calibri"/>
              </a:rPr>
              <a:t>Hoe kom ik bij het station?</a:t>
            </a:r>
          </a:p>
          <a:p>
            <a:pPr lvl="1"/>
            <a:r>
              <a:rPr lang="nl-NL" dirty="0">
                <a:ea typeface="Calibri"/>
                <a:cs typeface="Calibri"/>
              </a:rPr>
              <a:t>Hoe is dat anders dan nu?</a:t>
            </a:r>
          </a:p>
          <a:p>
            <a:endParaRPr lang="nl-NL" dirty="0">
              <a:ea typeface="Calibri"/>
              <a:cs typeface="Calibri"/>
            </a:endParaRPr>
          </a:p>
        </p:txBody>
      </p:sp>
    </p:spTree>
    <p:extLst>
      <p:ext uri="{BB962C8B-B14F-4D97-AF65-F5344CB8AC3E}">
        <p14:creationId xmlns:p14="http://schemas.microsoft.com/office/powerpoint/2010/main" val="37571180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691DFAE-81F1-9B4F-A01F-802F001A8B01}"/>
              </a:ext>
            </a:extLst>
          </p:cNvPr>
          <p:cNvSpPr>
            <a:spLocks noGrp="1"/>
          </p:cNvSpPr>
          <p:nvPr>
            <p:ph type="title"/>
          </p:nvPr>
        </p:nvSpPr>
        <p:spPr/>
        <p:txBody>
          <a:bodyPr/>
          <a:lstStyle/>
          <a:p>
            <a:r>
              <a:rPr lang="nl-NL" dirty="0"/>
              <a:t>Waar komen we vandaan?</a:t>
            </a:r>
          </a:p>
        </p:txBody>
      </p:sp>
      <p:sp>
        <p:nvSpPr>
          <p:cNvPr id="2" name="Tijdelijke aanduiding voor inhoud 1"/>
          <p:cNvSpPr>
            <a:spLocks noGrp="1"/>
          </p:cNvSpPr>
          <p:nvPr>
            <p:ph idx="1"/>
          </p:nvPr>
        </p:nvSpPr>
        <p:spPr/>
        <p:txBody>
          <a:bodyPr>
            <a:normAutofit/>
          </a:bodyPr>
          <a:lstStyle/>
          <a:p>
            <a:r>
              <a:rPr lang="nl-NL" sz="2400" b="1" dirty="0"/>
              <a:t>Gebiedsagenda 1221 </a:t>
            </a:r>
            <a:r>
              <a:rPr lang="nl-NL" sz="2400" dirty="0"/>
              <a:t>– vastgesteld in januari 2021</a:t>
            </a:r>
          </a:p>
          <a:p>
            <a:pPr marL="400050" lvl="1" indent="0">
              <a:buNone/>
            </a:pPr>
            <a:r>
              <a:rPr lang="nl-NL" i="1" dirty="0"/>
              <a:t>Van Oosterspoorplein en directe omgeving willen we een fijne, levendige en veilige plek maken: het Bruisend Hart van Hilversum-Oost</a:t>
            </a:r>
          </a:p>
          <a:p>
            <a:pPr marL="400050" lvl="1" indent="0">
              <a:buNone/>
            </a:pPr>
            <a:endParaRPr lang="nl-NL" i="1" dirty="0"/>
          </a:p>
          <a:p>
            <a:r>
              <a:rPr lang="nl-NL" sz="2400" dirty="0">
                <a:ea typeface="Calibri"/>
                <a:cs typeface="Calibri"/>
              </a:rPr>
              <a:t>Om te bedenken hoe deze plek eruit moet komen te zien hebben we </a:t>
            </a:r>
            <a:r>
              <a:rPr lang="nl-NL" sz="2400" b="1" dirty="0">
                <a:ea typeface="Calibri"/>
                <a:cs typeface="Calibri"/>
              </a:rPr>
              <a:t>Structuurvisie Bruisend Hart </a:t>
            </a:r>
            <a:r>
              <a:rPr lang="nl-NL" sz="2400" dirty="0">
                <a:ea typeface="Calibri"/>
                <a:cs typeface="Calibri"/>
              </a:rPr>
              <a:t>opgesteld – vastgesteld in juni 2022</a:t>
            </a:r>
          </a:p>
          <a:p>
            <a:endParaRPr lang="nl-NL" dirty="0">
              <a:ea typeface="Calibri"/>
              <a:cs typeface="Calibri"/>
            </a:endParaRPr>
          </a:p>
          <a:p>
            <a:endParaRPr lang="nl-NL" dirty="0">
              <a:ea typeface="Calibri"/>
              <a:cs typeface="Calibri"/>
            </a:endParaRPr>
          </a:p>
        </p:txBody>
      </p:sp>
    </p:spTree>
    <p:extLst>
      <p:ext uri="{BB962C8B-B14F-4D97-AF65-F5344CB8AC3E}">
        <p14:creationId xmlns:p14="http://schemas.microsoft.com/office/powerpoint/2010/main" val="21046363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3D87C8-E86D-0B76-D42A-44A753EA529A}"/>
              </a:ext>
            </a:extLst>
          </p:cNvPr>
          <p:cNvSpPr>
            <a:spLocks noGrp="1"/>
          </p:cNvSpPr>
          <p:nvPr>
            <p:ph type="title"/>
          </p:nvPr>
        </p:nvSpPr>
        <p:spPr>
          <a:xfrm>
            <a:off x="457200" y="206375"/>
            <a:ext cx="8229600" cy="857250"/>
          </a:xfrm>
        </p:spPr>
        <p:txBody>
          <a:bodyPr wrap="square" anchor="ctr">
            <a:normAutofit/>
          </a:bodyPr>
          <a:lstStyle/>
          <a:p>
            <a:r>
              <a:rPr lang="nl-NL" dirty="0"/>
              <a:t>Doelen Structuurvisie Bruisend Hart</a:t>
            </a:r>
          </a:p>
        </p:txBody>
      </p:sp>
      <p:sp>
        <p:nvSpPr>
          <p:cNvPr id="11" name="Content Placeholder 2">
            <a:extLst>
              <a:ext uri="{FF2B5EF4-FFF2-40B4-BE49-F238E27FC236}">
                <a16:creationId xmlns:a16="http://schemas.microsoft.com/office/drawing/2014/main" id="{500CC270-5CB4-1532-81C4-1C92BC52D454}"/>
              </a:ext>
            </a:extLst>
          </p:cNvPr>
          <p:cNvSpPr>
            <a:spLocks noGrp="1"/>
          </p:cNvSpPr>
          <p:nvPr>
            <p:ph sz="half" idx="1"/>
          </p:nvPr>
        </p:nvSpPr>
        <p:spPr>
          <a:xfrm>
            <a:off x="457200" y="1131590"/>
            <a:ext cx="3034680" cy="3589511"/>
          </a:xfrm>
        </p:spPr>
        <p:txBody>
          <a:bodyPr>
            <a:normAutofit fontScale="85000" lnSpcReduction="20000"/>
          </a:bodyPr>
          <a:lstStyle/>
          <a:p>
            <a:pPr marL="0" indent="0" algn="l">
              <a:buNone/>
            </a:pPr>
            <a:endParaRPr lang="nl-NL" sz="1800" b="0" i="0" u="none" strike="noStrike" baseline="0" dirty="0">
              <a:solidFill>
                <a:srgbClr val="000000"/>
              </a:solidFill>
              <a:latin typeface="Calibri" panose="020F0502020204030204" pitchFamily="34" charset="0"/>
            </a:endParaRPr>
          </a:p>
          <a:p>
            <a:r>
              <a:rPr lang="nl-NL" b="0" i="0" u="none" strike="noStrike" baseline="0" dirty="0">
                <a:latin typeface="Calibri" panose="020F0502020204030204" pitchFamily="34" charset="0"/>
              </a:rPr>
              <a:t>Groen plein</a:t>
            </a:r>
          </a:p>
          <a:p>
            <a:r>
              <a:rPr lang="nl-NL" dirty="0">
                <a:latin typeface="Calibri" panose="020F0502020204030204" pitchFamily="34" charset="0"/>
              </a:rPr>
              <a:t>Entree station</a:t>
            </a:r>
          </a:p>
          <a:p>
            <a:r>
              <a:rPr lang="nl-NL" b="0" i="0" u="none" strike="noStrike" baseline="0" dirty="0">
                <a:latin typeface="Calibri" panose="020F0502020204030204" pitchFamily="34" charset="0"/>
              </a:rPr>
              <a:t>Woningen, werkruimte en voorzieningen voor de buurt</a:t>
            </a:r>
          </a:p>
          <a:p>
            <a:r>
              <a:rPr lang="nl-NL" b="0" i="0" u="none" strike="noStrike" baseline="0" dirty="0">
                <a:latin typeface="Calibri" panose="020F0502020204030204" pitchFamily="34" charset="0"/>
              </a:rPr>
              <a:t>Ruimte voor fietsen en wandelen</a:t>
            </a:r>
          </a:p>
          <a:p>
            <a:r>
              <a:rPr lang="nl-NL" b="0" i="0" u="none" strike="noStrike" baseline="0" dirty="0">
                <a:latin typeface="Calibri" panose="020F0502020204030204" pitchFamily="34" charset="0"/>
              </a:rPr>
              <a:t>Levendige en veilige plek</a:t>
            </a:r>
          </a:p>
        </p:txBody>
      </p:sp>
      <p:pic>
        <p:nvPicPr>
          <p:cNvPr id="6" name="Tijdelijke aanduiding voor inhoud 5" descr="Afbeelding structuurvisie Bruisend Hart, waarop een groen plein, een nieuwe stationsentree, woningen, werkruimte en ruimte voor wandelen en fietsen te zien is. ">
            <a:extLst>
              <a:ext uri="{FF2B5EF4-FFF2-40B4-BE49-F238E27FC236}">
                <a16:creationId xmlns:a16="http://schemas.microsoft.com/office/drawing/2014/main" id="{20B3A774-85E6-C18A-5481-A165B9E9922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491880" y="1347614"/>
            <a:ext cx="5344471" cy="3099792"/>
          </a:xfrm>
          <a:noFill/>
        </p:spPr>
      </p:pic>
    </p:spTree>
    <p:extLst>
      <p:ext uri="{BB962C8B-B14F-4D97-AF65-F5344CB8AC3E}">
        <p14:creationId xmlns:p14="http://schemas.microsoft.com/office/powerpoint/2010/main" val="27710469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F1A98-BFA9-3A14-B173-876D106BF3ED}"/>
              </a:ext>
            </a:extLst>
          </p:cNvPr>
          <p:cNvSpPr>
            <a:spLocks noGrp="1"/>
          </p:cNvSpPr>
          <p:nvPr>
            <p:ph type="title"/>
          </p:nvPr>
        </p:nvSpPr>
        <p:spPr/>
        <p:txBody>
          <a:bodyPr/>
          <a:lstStyle/>
          <a:p>
            <a:r>
              <a:rPr lang="nl-NL" dirty="0"/>
              <a:t>Auto-te-gast straat</a:t>
            </a:r>
          </a:p>
        </p:txBody>
      </p:sp>
      <p:sp>
        <p:nvSpPr>
          <p:cNvPr id="3" name="Tijdelijke aanduiding voor inhoud 2">
            <a:extLst>
              <a:ext uri="{FF2B5EF4-FFF2-40B4-BE49-F238E27FC236}">
                <a16:creationId xmlns:a16="http://schemas.microsoft.com/office/drawing/2014/main" id="{704DCF1C-99E9-F273-5594-B4303A19FDCB}"/>
              </a:ext>
            </a:extLst>
          </p:cNvPr>
          <p:cNvSpPr>
            <a:spLocks noGrp="1"/>
          </p:cNvSpPr>
          <p:nvPr>
            <p:ph sz="half" idx="1"/>
          </p:nvPr>
        </p:nvSpPr>
        <p:spPr>
          <a:xfrm>
            <a:off x="339610" y="1203598"/>
            <a:ext cx="4448413" cy="3600400"/>
          </a:xfrm>
        </p:spPr>
        <p:txBody>
          <a:bodyPr>
            <a:noAutofit/>
          </a:bodyPr>
          <a:lstStyle/>
          <a:p>
            <a:r>
              <a:rPr lang="nl-NL" sz="2200" dirty="0"/>
              <a:t>Verbinding Kleine Drift vervangen door verbinding Larenseweg-Zuiderweg met auto-te-gast straat</a:t>
            </a:r>
          </a:p>
          <a:p>
            <a:endParaRPr lang="nl-NL" sz="2200" dirty="0"/>
          </a:p>
          <a:p>
            <a:r>
              <a:rPr lang="nl-NL" sz="2200" dirty="0"/>
              <a:t>Gemeente heeft RHDHV gevraagd nader onderzoek te doen naar effecten auto-te-gast straat</a:t>
            </a:r>
          </a:p>
          <a:p>
            <a:endParaRPr lang="nl-NL" sz="2200" dirty="0"/>
          </a:p>
        </p:txBody>
      </p:sp>
      <p:pic>
        <p:nvPicPr>
          <p:cNvPr id="6" name="Tijdelijke aanduiding voor inhoud 5" descr="Structuurvisie afbeelding waarin met rode pijlen is aangegeven waar een auto-te-gast straat moet komen tussen de Larenseweg en de Zuiderweg.">
            <a:extLst>
              <a:ext uri="{FF2B5EF4-FFF2-40B4-BE49-F238E27FC236}">
                <a16:creationId xmlns:a16="http://schemas.microsoft.com/office/drawing/2014/main" id="{C92D85F3-D981-5810-D77B-58DF04BA9569}"/>
              </a:ext>
            </a:extLst>
          </p:cNvPr>
          <p:cNvPicPr>
            <a:picLocks noGrp="1" noChangeAspect="1"/>
          </p:cNvPicPr>
          <p:nvPr>
            <p:ph sz="half" idx="2"/>
          </p:nvPr>
        </p:nvPicPr>
        <p:blipFill rotWithShape="1">
          <a:blip r:embed="rId2"/>
          <a:srcRect l="16106" r="12413"/>
          <a:stretch/>
        </p:blipFill>
        <p:spPr>
          <a:xfrm>
            <a:off x="5004048" y="1241324"/>
            <a:ext cx="3456385" cy="2736304"/>
          </a:xfrm>
        </p:spPr>
      </p:pic>
    </p:spTree>
    <p:extLst>
      <p:ext uri="{BB962C8B-B14F-4D97-AF65-F5344CB8AC3E}">
        <p14:creationId xmlns:p14="http://schemas.microsoft.com/office/powerpoint/2010/main" val="39964536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86B13-4375-68E4-C2E9-8829AE5216B9}"/>
              </a:ext>
            </a:extLst>
          </p:cNvPr>
          <p:cNvSpPr>
            <a:spLocks noGrp="1"/>
          </p:cNvSpPr>
          <p:nvPr>
            <p:ph type="title"/>
          </p:nvPr>
        </p:nvSpPr>
        <p:spPr/>
        <p:txBody>
          <a:bodyPr/>
          <a:lstStyle/>
          <a:p>
            <a:r>
              <a:rPr lang="nl-NL" sz="3200" dirty="0"/>
              <a:t>Vervolgproces</a:t>
            </a:r>
          </a:p>
        </p:txBody>
      </p:sp>
      <p:sp>
        <p:nvSpPr>
          <p:cNvPr id="3" name="Tijdelijke aanduiding voor inhoud 2">
            <a:extLst>
              <a:ext uri="{FF2B5EF4-FFF2-40B4-BE49-F238E27FC236}">
                <a16:creationId xmlns:a16="http://schemas.microsoft.com/office/drawing/2014/main" id="{8203A0A5-274E-BC16-3CCA-462596058F65}"/>
              </a:ext>
            </a:extLst>
          </p:cNvPr>
          <p:cNvSpPr>
            <a:spLocks noGrp="1"/>
          </p:cNvSpPr>
          <p:nvPr>
            <p:ph sz="half" idx="1"/>
          </p:nvPr>
        </p:nvSpPr>
        <p:spPr>
          <a:xfrm>
            <a:off x="457200" y="1235943"/>
            <a:ext cx="8229600" cy="2991991"/>
          </a:xfrm>
        </p:spPr>
        <p:txBody>
          <a:bodyPr/>
          <a:lstStyle/>
          <a:p>
            <a:r>
              <a:rPr lang="nl-NL" sz="2400" dirty="0"/>
              <a:t>We horen graag uw mening, bij de informatiepanelen kunt u na de presentatie een enquête invullen</a:t>
            </a:r>
          </a:p>
          <a:p>
            <a:pPr marL="0" indent="0">
              <a:buNone/>
            </a:pPr>
            <a:endParaRPr lang="nl-NL" sz="2400" dirty="0"/>
          </a:p>
          <a:p>
            <a:r>
              <a:rPr lang="nl-NL" sz="2400" dirty="0"/>
              <a:t>Eind 2023/begin 2024 gaat de opbrengst richting college en raad voor een besluit over de aan te leggen verkeersstructuur</a:t>
            </a:r>
          </a:p>
          <a:p>
            <a:endParaRPr lang="nl-NL" dirty="0"/>
          </a:p>
          <a:p>
            <a:endParaRPr lang="nl-NL" dirty="0"/>
          </a:p>
        </p:txBody>
      </p:sp>
    </p:spTree>
    <p:extLst>
      <p:ext uri="{BB962C8B-B14F-4D97-AF65-F5344CB8AC3E}">
        <p14:creationId xmlns:p14="http://schemas.microsoft.com/office/powerpoint/2010/main" val="12835666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C079-5213-4D84-BBF1-5718F97A92B4}"/>
              </a:ext>
            </a:extLst>
          </p:cNvPr>
          <p:cNvSpPr>
            <a:spLocks noGrp="1"/>
          </p:cNvSpPr>
          <p:nvPr>
            <p:ph type="ctrTitle"/>
          </p:nvPr>
        </p:nvSpPr>
        <p:spPr>
          <a:solidFill>
            <a:schemeClr val="bg1">
              <a:alpha val="75000"/>
            </a:schemeClr>
          </a:solidFill>
        </p:spPr>
        <p:txBody>
          <a:bodyPr/>
          <a:lstStyle/>
          <a:p>
            <a:r>
              <a:rPr lang="nl-NL" dirty="0"/>
              <a:t>Verkeersonderzoek Bruisend Hart</a:t>
            </a:r>
          </a:p>
        </p:txBody>
      </p:sp>
      <p:sp>
        <p:nvSpPr>
          <p:cNvPr id="4" name="Text Placeholder 3">
            <a:extLst>
              <a:ext uri="{FF2B5EF4-FFF2-40B4-BE49-F238E27FC236}">
                <a16:creationId xmlns:a16="http://schemas.microsoft.com/office/drawing/2014/main" id="{944661AA-43E2-4F04-8F0B-E12072CA8883}"/>
              </a:ext>
            </a:extLst>
          </p:cNvPr>
          <p:cNvSpPr>
            <a:spLocks noGrp="1"/>
          </p:cNvSpPr>
          <p:nvPr>
            <p:ph type="body" sz="quarter" idx="10"/>
          </p:nvPr>
        </p:nvSpPr>
        <p:spPr>
          <a:xfrm>
            <a:off x="810000" y="2374900"/>
            <a:ext cx="4978400" cy="394554"/>
          </a:xfrm>
        </p:spPr>
        <p:txBody>
          <a:bodyPr/>
          <a:lstStyle/>
          <a:p>
            <a:r>
              <a:rPr lang="nl-NL" dirty="0"/>
              <a:t>Joep Coopmans</a:t>
            </a:r>
          </a:p>
          <a:p>
            <a:endParaRPr lang="nl-NL" dirty="0"/>
          </a:p>
          <a:p>
            <a:r>
              <a:rPr lang="nl-NL" dirty="0"/>
              <a:t>19 oktober 2023</a:t>
            </a:r>
          </a:p>
        </p:txBody>
      </p:sp>
    </p:spTree>
    <p:extLst>
      <p:ext uri="{BB962C8B-B14F-4D97-AF65-F5344CB8AC3E}">
        <p14:creationId xmlns:p14="http://schemas.microsoft.com/office/powerpoint/2010/main" val="39001828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46D1F-5188-392C-FEA5-6337C3194711}"/>
              </a:ext>
            </a:extLst>
          </p:cNvPr>
          <p:cNvSpPr>
            <a:spLocks noGrp="1"/>
          </p:cNvSpPr>
          <p:nvPr>
            <p:ph type="title"/>
          </p:nvPr>
        </p:nvSpPr>
        <p:spPr/>
        <p:txBody>
          <a:bodyPr>
            <a:normAutofit fontScale="90000"/>
          </a:bodyPr>
          <a:lstStyle/>
          <a:p>
            <a:r>
              <a:rPr lang="nl-NL" dirty="0"/>
              <a:t>Aanleiding nader verkeersonderzoek</a:t>
            </a:r>
          </a:p>
        </p:txBody>
      </p:sp>
      <p:sp>
        <p:nvSpPr>
          <p:cNvPr id="3" name="Tijdelijke aanduiding voor inhoud 2">
            <a:extLst>
              <a:ext uri="{FF2B5EF4-FFF2-40B4-BE49-F238E27FC236}">
                <a16:creationId xmlns:a16="http://schemas.microsoft.com/office/drawing/2014/main" id="{E69B186E-661C-A66C-E062-D944390ACFB5}"/>
              </a:ext>
            </a:extLst>
          </p:cNvPr>
          <p:cNvSpPr>
            <a:spLocks noGrp="1"/>
          </p:cNvSpPr>
          <p:nvPr>
            <p:ph idx="1"/>
          </p:nvPr>
        </p:nvSpPr>
        <p:spPr>
          <a:xfrm>
            <a:off x="395536" y="915566"/>
            <a:ext cx="8172566" cy="3780000"/>
          </a:xfrm>
        </p:spPr>
        <p:txBody>
          <a:bodyPr>
            <a:normAutofit fontScale="92500" lnSpcReduction="10000"/>
          </a:bodyPr>
          <a:lstStyle/>
          <a:p>
            <a:pPr marL="0" indent="0">
              <a:buNone/>
            </a:pPr>
            <a:r>
              <a:rPr lang="nl-NL" dirty="0"/>
              <a:t>Eerste onderzoek (mei ‘22): 3 varianten – knip </a:t>
            </a:r>
            <a:r>
              <a:rPr lang="nl-NL" dirty="0" err="1"/>
              <a:t>Eemnesserweg</a:t>
            </a:r>
            <a:endParaRPr lang="nl-NL" dirty="0"/>
          </a:p>
          <a:p>
            <a:r>
              <a:rPr lang="nl-NL" dirty="0"/>
              <a:t>var.1 knip Kleine Drift</a:t>
            </a:r>
          </a:p>
          <a:p>
            <a:r>
              <a:rPr lang="nl-NL" dirty="0"/>
              <a:t>var.2 brugvariant</a:t>
            </a:r>
          </a:p>
          <a:p>
            <a:r>
              <a:rPr lang="nl-NL" dirty="0"/>
              <a:t>var.3 a</a:t>
            </a:r>
            <a:r>
              <a:rPr lang="nl-NL" sz="1600" dirty="0"/>
              <a:t>uto-te-gast straat tussen Larenseweg en Zuiderweg</a:t>
            </a:r>
          </a:p>
          <a:p>
            <a:pPr marL="0" indent="0">
              <a:buNone/>
            </a:pPr>
            <a:r>
              <a:rPr lang="nl-NL" dirty="0"/>
              <a:t>	knip </a:t>
            </a:r>
            <a:r>
              <a:rPr lang="nl-NL" dirty="0" err="1"/>
              <a:t>Eemnesserweg</a:t>
            </a:r>
            <a:r>
              <a:rPr lang="nl-NL" dirty="0"/>
              <a:t> – minder ‘sluipverkeer’ door de wijk</a:t>
            </a:r>
          </a:p>
          <a:p>
            <a:pPr marL="0" indent="0">
              <a:buNone/>
            </a:pPr>
            <a:endParaRPr lang="nl-NL" dirty="0"/>
          </a:p>
          <a:p>
            <a:pPr marL="0" indent="0">
              <a:buNone/>
            </a:pPr>
            <a:r>
              <a:rPr lang="nl-NL" dirty="0"/>
              <a:t>Structuurvisie: knip Boerhaavestraat</a:t>
            </a:r>
          </a:p>
          <a:p>
            <a:pPr marL="0" indent="0">
              <a:buNone/>
            </a:pPr>
            <a:endParaRPr lang="nl-NL" dirty="0"/>
          </a:p>
          <a:p>
            <a:pPr marL="0" indent="0">
              <a:buNone/>
            </a:pPr>
            <a:r>
              <a:rPr lang="nl-NL" dirty="0"/>
              <a:t>Voor een volledig beeld: nader onderzoek (aug. ‘23): 2 varianten – knip Boerhaavestraat</a:t>
            </a:r>
          </a:p>
          <a:p>
            <a:r>
              <a:rPr lang="nl-NL" dirty="0"/>
              <a:t>var.1 knip Kleine Drift</a:t>
            </a:r>
          </a:p>
          <a:p>
            <a:r>
              <a:rPr lang="nl-NL" dirty="0"/>
              <a:t>var.2 a</a:t>
            </a:r>
            <a:r>
              <a:rPr lang="nl-NL" sz="1600" dirty="0"/>
              <a:t>uto-te-gast straat tussen Larenseweg en Zuiderweg</a:t>
            </a:r>
          </a:p>
          <a:p>
            <a:endParaRPr lang="nl-NL" dirty="0">
              <a:highlight>
                <a:srgbClr val="FFFF00"/>
              </a:highlight>
            </a:endParaRPr>
          </a:p>
          <a:p>
            <a:pPr marL="0" indent="0">
              <a:buNone/>
            </a:pPr>
            <a:r>
              <a:rPr lang="nl-NL" dirty="0"/>
              <a:t>Totaalbeeld geeft inzicht in effecten en al of geen meerwaarde auto-te-gast straat</a:t>
            </a:r>
            <a:endParaRPr lang="nl-NL" dirty="0">
              <a:highlight>
                <a:srgbClr val="FFFF00"/>
              </a:highlight>
            </a:endParaRPr>
          </a:p>
          <a:p>
            <a:endParaRPr lang="nl-NL" dirty="0"/>
          </a:p>
          <a:p>
            <a:endParaRPr lang="nl-NL" dirty="0">
              <a:highlight>
                <a:srgbClr val="FFFF00"/>
              </a:highlight>
            </a:endParaRPr>
          </a:p>
        </p:txBody>
      </p:sp>
    </p:spTree>
    <p:extLst>
      <p:ext uri="{BB962C8B-B14F-4D97-AF65-F5344CB8AC3E}">
        <p14:creationId xmlns:p14="http://schemas.microsoft.com/office/powerpoint/2010/main" val="271038484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8000" y="351163"/>
            <a:ext cx="8171999" cy="410788"/>
          </a:xfrm>
        </p:spPr>
        <p:txBody>
          <a:bodyPr anchor="ctr">
            <a:normAutofit/>
          </a:bodyPr>
          <a:lstStyle/>
          <a:p>
            <a:pPr>
              <a:lnSpc>
                <a:spcPct val="90000"/>
              </a:lnSpc>
            </a:pPr>
            <a:r>
              <a:rPr lang="nl-NL" dirty="0"/>
              <a:t>Uitgangspunten verkeersonderzoek</a:t>
            </a:r>
          </a:p>
        </p:txBody>
      </p:sp>
      <p:sp>
        <p:nvSpPr>
          <p:cNvPr id="9" name="Content Placeholder 8"/>
          <p:cNvSpPr>
            <a:spLocks noGrp="1"/>
          </p:cNvSpPr>
          <p:nvPr>
            <p:ph sz="half" idx="1"/>
          </p:nvPr>
        </p:nvSpPr>
        <p:spPr>
          <a:xfrm>
            <a:off x="468000" y="891412"/>
            <a:ext cx="4104000" cy="3789089"/>
          </a:xfrm>
        </p:spPr>
        <p:txBody>
          <a:bodyPr>
            <a:normAutofit/>
          </a:bodyPr>
          <a:lstStyle/>
          <a:p>
            <a:endParaRPr lang="nl-NL" dirty="0"/>
          </a:p>
          <a:p>
            <a:r>
              <a:rPr lang="nl-NL" sz="1800" dirty="0"/>
              <a:t>Situatie met afgesloten Kleine Spoorbomen en eenrichtingsverkeer op Noorderweg</a:t>
            </a:r>
          </a:p>
          <a:p>
            <a:r>
              <a:rPr lang="nl-NL" sz="1800" dirty="0"/>
              <a:t>Vastgestelde Structuurvisie met het Amendement is het uitgangspunt voor dit verkeersonderzoek</a:t>
            </a:r>
          </a:p>
          <a:p>
            <a:r>
              <a:rPr lang="nl-NL" sz="1800" dirty="0"/>
              <a:t>Knip autoverkeer Boerhaavestraat</a:t>
            </a:r>
          </a:p>
          <a:p>
            <a:r>
              <a:rPr lang="nl-NL" sz="1800" dirty="0"/>
              <a:t>Auto-te-gast straat tussen Larenseweg en Zuiderweg</a:t>
            </a:r>
          </a:p>
          <a:p>
            <a:endParaRPr lang="nl-NL" dirty="0"/>
          </a:p>
          <a:p>
            <a:pPr marL="0" indent="0">
              <a:buNone/>
            </a:pPr>
            <a:endParaRPr lang="nl-NL" dirty="0">
              <a:highlight>
                <a:srgbClr val="FFFF00"/>
              </a:highlight>
            </a:endParaRPr>
          </a:p>
          <a:p>
            <a:pPr marL="0" indent="0">
              <a:buNone/>
            </a:pPr>
            <a:endParaRPr lang="nl-NL" dirty="0">
              <a:highlight>
                <a:srgbClr val="FFFF00"/>
              </a:highlight>
            </a:endParaRPr>
          </a:p>
          <a:p>
            <a:pPr marL="0" indent="0">
              <a:buNone/>
            </a:pPr>
            <a:endParaRPr lang="nl-NL" dirty="0">
              <a:highlight>
                <a:srgbClr val="FFFF00"/>
              </a:highlight>
            </a:endParaRPr>
          </a:p>
          <a:p>
            <a:endParaRPr lang="nl-NL" dirty="0"/>
          </a:p>
        </p:txBody>
      </p:sp>
      <p:pic>
        <p:nvPicPr>
          <p:cNvPr id="3" name="Afbeelding 2" descr="Afbeelding met rijrichtingen voor de auto, aangegeven met rode pijlen. De grijze stippellijn is de mogelijke auto-te-gast straat. Het dwarsstreepje betekent een afsluiting van doorgaand verkeer in de Boerhavestraat. ">
            <a:extLst>
              <a:ext uri="{FF2B5EF4-FFF2-40B4-BE49-F238E27FC236}">
                <a16:creationId xmlns:a16="http://schemas.microsoft.com/office/drawing/2014/main" id="{D4364946-7F5C-8971-5521-CC714FD6C269}"/>
              </a:ext>
            </a:extLst>
          </p:cNvPr>
          <p:cNvPicPr>
            <a:picLocks noChangeAspect="1"/>
          </p:cNvPicPr>
          <p:nvPr/>
        </p:nvPicPr>
        <p:blipFill>
          <a:blip r:embed="rId3"/>
          <a:stretch>
            <a:fillRect/>
          </a:stretch>
        </p:blipFill>
        <p:spPr>
          <a:xfrm>
            <a:off x="4680000" y="1098006"/>
            <a:ext cx="3960000" cy="3375900"/>
          </a:xfrm>
          <a:prstGeom prst="rect">
            <a:avLst/>
          </a:prstGeom>
          <a:noFill/>
        </p:spPr>
      </p:pic>
    </p:spTree>
    <p:extLst>
      <p:ext uri="{BB962C8B-B14F-4D97-AF65-F5344CB8AC3E}">
        <p14:creationId xmlns:p14="http://schemas.microsoft.com/office/powerpoint/2010/main" val="1934412027"/>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97ff75f03eec8c3724c0bec16bba247d597373"/>
</p:tagLst>
</file>

<file path=ppt/tags/tag2.xml><?xml version="1.0" encoding="utf-8"?>
<p:tagLst xmlns:a="http://schemas.openxmlformats.org/drawingml/2006/main" xmlns:r="http://schemas.openxmlformats.org/officeDocument/2006/relationships" xmlns:p="http://schemas.openxmlformats.org/presentationml/2006/main">
  <p:tag name="PATH" val="C:\Users\nl12408\Box Sync\BH8270 Hsum modelruns\BH8270 Hsum modelruns Team\BH8270 Technical Data\109 Uitbreiding Br Hart\OOSTERSPOORPLEIN 01.jpg"/>
</p:tagLst>
</file>

<file path=ppt/theme/theme1.xml><?xml version="1.0" encoding="utf-8"?>
<a:theme xmlns:a="http://schemas.openxmlformats.org/drawingml/2006/main" name="Office Theme">
  <a:themeElements>
    <a:clrScheme name="rhdhv ppt">
      <a:dk1>
        <a:srgbClr val="00577E"/>
      </a:dk1>
      <a:lt1>
        <a:sysClr val="window" lastClr="FFFFFF"/>
      </a:lt1>
      <a:dk2>
        <a:srgbClr val="00577E"/>
      </a:dk2>
      <a:lt2>
        <a:srgbClr val="FFFFFF"/>
      </a:lt2>
      <a:accent1>
        <a:srgbClr val="A5C100"/>
      </a:accent1>
      <a:accent2>
        <a:srgbClr val="0086A8"/>
      </a:accent2>
      <a:accent3>
        <a:srgbClr val="00577E"/>
      </a:accent3>
      <a:accent4>
        <a:srgbClr val="E31F18"/>
      </a:accent4>
      <a:accent5>
        <a:srgbClr val="72971B"/>
      </a:accent5>
      <a:accent6>
        <a:srgbClr val="696868"/>
      </a:accent6>
      <a:hlink>
        <a:srgbClr val="1F497D"/>
      </a:hlink>
      <a:folHlink>
        <a:srgbClr val="1F49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77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n Screen 16x9_Corporate.potx" id="{0E3F80FB-B837-4EA1-AE6A-453737D8AA5C}" vid="{564EAB17-A17E-428F-8044-407EB6F6A9DC}"/>
    </a:ext>
  </a:extLst>
</a:theme>
</file>

<file path=ppt/theme/theme2.xml><?xml version="1.0" encoding="utf-8"?>
<a:theme xmlns:a="http://schemas.openxmlformats.org/drawingml/2006/main" name="Kantoorthema">
  <a:themeElements>
    <a:clrScheme name="Goois Palet PowerPoint">
      <a:dk1>
        <a:srgbClr val="071045"/>
      </a:dk1>
      <a:lt1>
        <a:srgbClr val="FFFFFF"/>
      </a:lt1>
      <a:dk2>
        <a:srgbClr val="2C0058"/>
      </a:dk2>
      <a:lt2>
        <a:srgbClr val="FFFFFF"/>
      </a:lt2>
      <a:accent1>
        <a:srgbClr val="E5CA2A"/>
      </a:accent1>
      <a:accent2>
        <a:srgbClr val="FABB00"/>
      </a:accent2>
      <a:accent3>
        <a:srgbClr val="7DC226"/>
      </a:accent3>
      <a:accent4>
        <a:srgbClr val="FD000B"/>
      </a:accent4>
      <a:accent5>
        <a:srgbClr val="07699F"/>
      </a:accent5>
      <a:accent6>
        <a:srgbClr val="845196"/>
      </a:accent6>
      <a:hlink>
        <a:srgbClr val="006FAC"/>
      </a:hlink>
      <a:folHlink>
        <a:srgbClr val="0F228B"/>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a:defRPr dirty="0">
            <a:solidFill>
              <a:srgbClr val="006FAC"/>
            </a:solidFill>
            <a:latin typeface="Sansa Con Pro Bold" panose="02000603080000020004" pitchFamily="50"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ad0729-9ece-4a3d-aa8a-c55deb2b9dd7">
      <Terms xmlns="http://schemas.microsoft.com/office/infopath/2007/PartnerControls"/>
    </lcf76f155ced4ddcb4097134ff3c332f>
    <TaxCatchAll xmlns="1ba9e804-2164-40d3-8f6d-06b245829bd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F89649BD617A4F87FCE1DCF586CC4D" ma:contentTypeVersion="17" ma:contentTypeDescription="Een nieuw document maken." ma:contentTypeScope="" ma:versionID="e49f08fe640d05601a1025067df9d478">
  <xsd:schema xmlns:xsd="http://www.w3.org/2001/XMLSchema" xmlns:xs="http://www.w3.org/2001/XMLSchema" xmlns:p="http://schemas.microsoft.com/office/2006/metadata/properties" xmlns:ns2="8fad0729-9ece-4a3d-aa8a-c55deb2b9dd7" xmlns:ns3="1ba9e804-2164-40d3-8f6d-06b245829bd9" targetNamespace="http://schemas.microsoft.com/office/2006/metadata/properties" ma:root="true" ma:fieldsID="1134342356f3844857c3cb1c8888fa72" ns2:_="" ns3:_="">
    <xsd:import namespace="8fad0729-9ece-4a3d-aa8a-c55deb2b9dd7"/>
    <xsd:import namespace="1ba9e804-2164-40d3-8f6d-06b245829b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ad0729-9ece-4a3d-aa8a-c55deb2b9d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2630e0a-f0d2-4b1e-8c4d-11b76354b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a9e804-2164-40d3-8f6d-06b245829bd9"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ca2c54f4-3162-448e-b544-91ccf19f2d44}" ma:internalName="TaxCatchAll" ma:showField="CatchAllData" ma:web="1ba9e804-2164-40d3-8f6d-06b245829b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9791E8-F97E-48A0-B5F4-14D8BF94354C}">
  <ds:schemaRefs>
    <ds:schemaRef ds:uri="http://schemas.microsoft.com/office/2006/metadata/properties"/>
    <ds:schemaRef ds:uri="http://schemas.microsoft.com/office/infopath/2007/PartnerControls"/>
    <ds:schemaRef ds:uri="8fad0729-9ece-4a3d-aa8a-c55deb2b9dd7"/>
    <ds:schemaRef ds:uri="1ba9e804-2164-40d3-8f6d-06b245829bd9"/>
  </ds:schemaRefs>
</ds:datastoreItem>
</file>

<file path=customXml/itemProps2.xml><?xml version="1.0" encoding="utf-8"?>
<ds:datastoreItem xmlns:ds="http://schemas.openxmlformats.org/officeDocument/2006/customXml" ds:itemID="{6AC072CD-41CE-4D17-8D84-D8D0FFA39C2B}">
  <ds:schemaRefs>
    <ds:schemaRef ds:uri="http://schemas.microsoft.com/sharepoint/v3/contenttype/forms"/>
  </ds:schemaRefs>
</ds:datastoreItem>
</file>

<file path=customXml/itemProps3.xml><?xml version="1.0" encoding="utf-8"?>
<ds:datastoreItem xmlns:ds="http://schemas.openxmlformats.org/officeDocument/2006/customXml" ds:itemID="{6DDBD005-23E2-4017-ADC0-E7DE004FA0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ad0729-9ece-4a3d-aa8a-c55deb2b9dd7"/>
    <ds:schemaRef ds:uri="1ba9e804-2164-40d3-8f6d-06b245829b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On Screen 16x9_Corporate</Template>
  <TotalTime>1641</TotalTime>
  <Words>735</Words>
  <Application>Microsoft Office PowerPoint</Application>
  <PresentationFormat>Diavoorstelling (16:9)</PresentationFormat>
  <Paragraphs>144</Paragraphs>
  <Slides>19</Slides>
  <Notes>7</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19</vt:i4>
      </vt:variant>
    </vt:vector>
  </HeadingPairs>
  <TitlesOfParts>
    <vt:vector size="26" baseType="lpstr">
      <vt:lpstr>Arial</vt:lpstr>
      <vt:lpstr>Calibri</vt:lpstr>
      <vt:lpstr>Sansa Con Pro Bold</vt:lpstr>
      <vt:lpstr>Times New Roman</vt:lpstr>
      <vt:lpstr>Wingdings</vt:lpstr>
      <vt:lpstr>Office Theme</vt:lpstr>
      <vt:lpstr>Kantoorthema</vt:lpstr>
      <vt:lpstr>Informatiebijeenkomst verkeer Bruisend Hart 19 oktober 2023</vt:lpstr>
      <vt:lpstr>Agenda informatiebijeenkomst</vt:lpstr>
      <vt:lpstr>Waar komen we vandaan?</vt:lpstr>
      <vt:lpstr>Doelen Structuurvisie Bruisend Hart</vt:lpstr>
      <vt:lpstr>Auto-te-gast straat</vt:lpstr>
      <vt:lpstr>Vervolgproces</vt:lpstr>
      <vt:lpstr>Verkeersonderzoek Bruisend Hart</vt:lpstr>
      <vt:lpstr>Aanleiding nader verkeersonderzoek</vt:lpstr>
      <vt:lpstr>Uitgangspunten verkeersonderzoek</vt:lpstr>
      <vt:lpstr>Alternatieve voorstellen</vt:lpstr>
      <vt:lpstr>Locatie knip</vt:lpstr>
      <vt:lpstr>Locatie knip (2)</vt:lpstr>
      <vt:lpstr>Auto-te-gast straat effecten</vt:lpstr>
      <vt:lpstr>Verkeersveiligheid</vt:lpstr>
      <vt:lpstr>Verblijfskwaliteit</vt:lpstr>
      <vt:lpstr>Hoeveelheid autoverkeer met auto-te-gast straat</vt:lpstr>
      <vt:lpstr>Bereikbaarheid</vt:lpstr>
      <vt:lpstr>Inzicht uit verkeersonderzoek</vt:lpstr>
      <vt:lpstr>Reactie mogelijkheden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BH8270-RHD-ZZ-XX-PP-Z-0001-Nader onderzoek verkeer bij ontwikkeling Bruisend Hart</dc:title>
  <dc:creator>Joep Coopmans</dc:creator>
  <cp:lastModifiedBy>Klaveren, Matthijs van</cp:lastModifiedBy>
  <cp:revision>79</cp:revision>
  <cp:lastPrinted>2023-10-19T11:33:57Z</cp:lastPrinted>
  <dcterms:created xsi:type="dcterms:W3CDTF">2022-05-18T05:50:35Z</dcterms:created>
  <dcterms:modified xsi:type="dcterms:W3CDTF">2023-10-20T09:15:23Z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ignTemplate">
    <vt:lpwstr>Corporate</vt:lpwstr>
  </property>
  <property fmtid="{D5CDD505-2E9C-101B-9397-08002B2CF9AE}" pid="3" name="SecondLogo">
    <vt:lpwstr/>
  </property>
  <property fmtid="{D5CDD505-2E9C-101B-9397-08002B2CF9AE}" pid="4" name="Date">
    <vt:lpwstr>19 October 2023</vt:lpwstr>
  </property>
  <property fmtid="{D5CDD505-2E9C-101B-9397-08002B2CF9AE}" pid="5" name="PresentationType">
    <vt:lpwstr>On Screen 16x9 </vt:lpwstr>
  </property>
  <property fmtid="{D5CDD505-2E9C-101B-9397-08002B2CF9AE}" pid="6" name="NewCDC">
    <vt:lpwstr>1</vt:lpwstr>
  </property>
  <property fmtid="{D5CDD505-2E9C-101B-9397-08002B2CF9AE}" pid="7" name="ProjectNumber">
    <vt:lpwstr>BH8270</vt:lpwstr>
  </property>
  <property fmtid="{D5CDD505-2E9C-101B-9397-08002B2CF9AE}" pid="8" name="AppVersion">
    <vt:lpwstr/>
  </property>
  <property fmtid="{D5CDD505-2E9C-101B-9397-08002B2CF9AE}" pid="9" name="cboColour">
    <vt:lpwstr>Corporate</vt:lpwstr>
  </property>
  <property fmtid="{D5CDD505-2E9C-101B-9397-08002B2CF9AE}" pid="10" name="chkFooterDate">
    <vt:lpwstr>0</vt:lpwstr>
  </property>
  <property fmtid="{D5CDD505-2E9C-101B-9397-08002B2CF9AE}" pid="11" name="chkFooterTitle">
    <vt:lpwstr>0</vt:lpwstr>
  </property>
  <property fmtid="{D5CDD505-2E9C-101B-9397-08002B2CF9AE}" pid="12" name="chkSlideNumbers">
    <vt:lpwstr>0</vt:lpwstr>
  </property>
  <property fmtid="{D5CDD505-2E9C-101B-9397-08002B2CF9AE}" pid="13" name="chkFooterLogo">
    <vt:lpwstr>-1</vt:lpwstr>
  </property>
  <property fmtid="{D5CDD505-2E9C-101B-9397-08002B2CF9AE}" pid="14" name="cboProfile">
    <vt:lpwstr/>
  </property>
  <property fmtid="{D5CDD505-2E9C-101B-9397-08002B2CF9AE}" pid="15" name="cboPresentationCoverType">
    <vt:lpwstr>With image</vt:lpwstr>
  </property>
  <property fmtid="{D5CDD505-2E9C-101B-9397-08002B2CF9AE}" pid="16" name="txtAuthor">
    <vt:lpwstr>Joep Coopmans</vt:lpwstr>
  </property>
  <property fmtid="{D5CDD505-2E9C-101B-9397-08002B2CF9AE}" pid="17" name="cboBrand">
    <vt:lpwstr>Royal HaskoningDHV</vt:lpwstr>
  </property>
  <property fmtid="{D5CDD505-2E9C-101B-9397-08002B2CF9AE}" pid="18" name="txtSubtitle">
    <vt:lpwstr/>
  </property>
  <property fmtid="{D5CDD505-2E9C-101B-9397-08002B2CF9AE}" pid="19" name="txtPresentationText">
    <vt:lpwstr/>
  </property>
  <property fmtid="{D5CDD505-2E9C-101B-9397-08002B2CF9AE}" pid="20" name="txtTitleRight">
    <vt:lpwstr/>
  </property>
  <property fmtid="{D5CDD505-2E9C-101B-9397-08002B2CF9AE}" pid="21" name="txtTitle">
    <vt:lpwstr>Nader verkeersonderzoek Bruisend Hart</vt:lpwstr>
  </property>
  <property fmtid="{D5CDD505-2E9C-101B-9397-08002B2CF9AE}" pid="22" name="cboLanguage">
    <vt:lpwstr>Dutch</vt:lpwstr>
  </property>
  <property fmtid="{D5CDD505-2E9C-101B-9397-08002B2CF9AE}" pid="23" name="cboType">
    <vt:lpwstr>Presentation - PP</vt:lpwstr>
  </property>
  <property fmtid="{D5CDD505-2E9C-101B-9397-08002B2CF9AE}" pid="24" name="txtNumber">
    <vt:lpwstr>0001</vt:lpwstr>
  </property>
  <property fmtid="{D5CDD505-2E9C-101B-9397-08002B2CF9AE}" pid="25" name="txtProjectNr">
    <vt:lpwstr>BH8270</vt:lpwstr>
  </property>
  <property fmtid="{D5CDD505-2E9C-101B-9397-08002B2CF9AE}" pid="26" name="cboStatus">
    <vt:lpwstr>S0</vt:lpwstr>
  </property>
  <property fmtid="{D5CDD505-2E9C-101B-9397-08002B2CF9AE}" pid="27" name="txtRevisionNr">
    <vt:lpwstr>P01.01</vt:lpwstr>
  </property>
  <property fmtid="{D5CDD505-2E9C-101B-9397-08002B2CF9AE}" pid="28" name="cboMetaDataRefType">
    <vt:lpwstr>Project deliverable ID codes</vt:lpwstr>
  </property>
  <property fmtid="{D5CDD505-2E9C-101B-9397-08002B2CF9AE}" pid="29" name="txtBimField4">
    <vt:lpwstr/>
  </property>
  <property fmtid="{D5CDD505-2E9C-101B-9397-08002B2CF9AE}" pid="30" name="txtReferenceCode">
    <vt:lpwstr>BH8270-RHDHV-PP-0001</vt:lpwstr>
  </property>
  <property fmtid="{D5CDD505-2E9C-101B-9397-08002B2CF9AE}" pid="31" name="txtBimField3">
    <vt:lpwstr/>
  </property>
  <property fmtid="{D5CDD505-2E9C-101B-9397-08002B2CF9AE}" pid="32" name="txtBimField1">
    <vt:lpwstr>RHDHV</vt:lpwstr>
  </property>
  <property fmtid="{D5CDD505-2E9C-101B-9397-08002B2CF9AE}" pid="33" name="txtBimField2">
    <vt:lpwstr/>
  </property>
  <property fmtid="{D5CDD505-2E9C-101B-9397-08002B2CF9AE}" pid="34" name="cboClassification">
    <vt:lpwstr>Project related</vt:lpwstr>
  </property>
  <property fmtid="{D5CDD505-2E9C-101B-9397-08002B2CF9AE}" pid="35" name="do_LanguageID">
    <vt:lpwstr>1043</vt:lpwstr>
  </property>
  <property fmtid="{D5CDD505-2E9C-101B-9397-08002B2CF9AE}" pid="36" name="ContentTypeId">
    <vt:lpwstr>0x010100BCF89649BD617A4F87FCE1DCF586CC4D</vt:lpwstr>
  </property>
</Properties>
</file>